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6" r:id="rId5"/>
  </p:sldMasterIdLst>
  <p:notesMasterIdLst>
    <p:notesMasterId r:id="rId80"/>
  </p:notesMasterIdLst>
  <p:sldIdLst>
    <p:sldId id="257" r:id="rId6"/>
    <p:sldId id="270" r:id="rId7"/>
    <p:sldId id="297" r:id="rId8"/>
    <p:sldId id="1452" r:id="rId9"/>
    <p:sldId id="298" r:id="rId10"/>
    <p:sldId id="299" r:id="rId11"/>
    <p:sldId id="300" r:id="rId12"/>
    <p:sldId id="271" r:id="rId13"/>
    <p:sldId id="272" r:id="rId14"/>
    <p:sldId id="308" r:id="rId15"/>
    <p:sldId id="1453" r:id="rId16"/>
    <p:sldId id="1454" r:id="rId17"/>
    <p:sldId id="1450" r:id="rId18"/>
    <p:sldId id="273" r:id="rId19"/>
    <p:sldId id="275" r:id="rId20"/>
    <p:sldId id="309" r:id="rId21"/>
    <p:sldId id="302" r:id="rId22"/>
    <p:sldId id="276" r:id="rId23"/>
    <p:sldId id="277" r:id="rId24"/>
    <p:sldId id="278" r:id="rId25"/>
    <p:sldId id="280" r:id="rId26"/>
    <p:sldId id="281" r:id="rId27"/>
    <p:sldId id="279" r:id="rId28"/>
    <p:sldId id="1455" r:id="rId29"/>
    <p:sldId id="1456" r:id="rId30"/>
    <p:sldId id="282" r:id="rId31"/>
    <p:sldId id="283" r:id="rId32"/>
    <p:sldId id="306" r:id="rId33"/>
    <p:sldId id="284" r:id="rId34"/>
    <p:sldId id="285" r:id="rId35"/>
    <p:sldId id="310" r:id="rId36"/>
    <p:sldId id="286" r:id="rId37"/>
    <p:sldId id="287" r:id="rId38"/>
    <p:sldId id="1457" r:id="rId39"/>
    <p:sldId id="288" r:id="rId40"/>
    <p:sldId id="289" r:id="rId41"/>
    <p:sldId id="303" r:id="rId42"/>
    <p:sldId id="291" r:id="rId43"/>
    <p:sldId id="1451" r:id="rId44"/>
    <p:sldId id="294" r:id="rId45"/>
    <p:sldId id="292" r:id="rId46"/>
    <p:sldId id="293" r:id="rId47"/>
    <p:sldId id="295" r:id="rId48"/>
    <p:sldId id="296" r:id="rId49"/>
    <p:sldId id="312" r:id="rId50"/>
    <p:sldId id="313" r:id="rId51"/>
    <p:sldId id="1448" r:id="rId52"/>
    <p:sldId id="1449" r:id="rId53"/>
    <p:sldId id="513" r:id="rId54"/>
    <p:sldId id="1104" r:id="rId55"/>
    <p:sldId id="1194" r:id="rId56"/>
    <p:sldId id="1438" r:id="rId57"/>
    <p:sldId id="1439" r:id="rId58"/>
    <p:sldId id="1440" r:id="rId59"/>
    <p:sldId id="1441" r:id="rId60"/>
    <p:sldId id="1442" r:id="rId61"/>
    <p:sldId id="1443" r:id="rId62"/>
    <p:sldId id="1444" r:id="rId63"/>
    <p:sldId id="1445" r:id="rId64"/>
    <p:sldId id="1446" r:id="rId65"/>
    <p:sldId id="1447" r:id="rId66"/>
    <p:sldId id="311" r:id="rId67"/>
    <p:sldId id="307" r:id="rId68"/>
    <p:sldId id="258" r:id="rId69"/>
    <p:sldId id="260" r:id="rId70"/>
    <p:sldId id="261" r:id="rId71"/>
    <p:sldId id="268" r:id="rId72"/>
    <p:sldId id="263" r:id="rId73"/>
    <p:sldId id="267" r:id="rId74"/>
    <p:sldId id="265" r:id="rId75"/>
    <p:sldId id="266" r:id="rId76"/>
    <p:sldId id="264" r:id="rId77"/>
    <p:sldId id="269" r:id="rId78"/>
    <p:sldId id="262" r:id="rId7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CABD68-87E7-4382-8468-11DE7347F83A}">
          <p14:sldIdLst>
            <p14:sldId id="257"/>
            <p14:sldId id="270"/>
            <p14:sldId id="297"/>
            <p14:sldId id="1452"/>
          </p14:sldIdLst>
        </p14:section>
        <p14:section name="Introduction" id="{33461372-6134-47C1-88D7-9487B3BA27DD}">
          <p14:sldIdLst>
            <p14:sldId id="298"/>
            <p14:sldId id="299"/>
            <p14:sldId id="300"/>
            <p14:sldId id="271"/>
            <p14:sldId id="272"/>
            <p14:sldId id="308"/>
          </p14:sldIdLst>
        </p14:section>
        <p14:section name="HTML" id="{ECDCEDA4-8877-4D12-A849-3B09CBF05202}">
          <p14:sldIdLst>
            <p14:sldId id="1453"/>
            <p14:sldId id="1454"/>
            <p14:sldId id="1450"/>
            <p14:sldId id="273"/>
            <p14:sldId id="275"/>
            <p14:sldId id="309"/>
          </p14:sldIdLst>
        </p14:section>
        <p14:section name="Apache" id="{901CC280-FED4-4530-8C61-075789CAA261}">
          <p14:sldIdLst>
            <p14:sldId id="302"/>
            <p14:sldId id="276"/>
            <p14:sldId id="277"/>
            <p14:sldId id="278"/>
            <p14:sldId id="280"/>
            <p14:sldId id="281"/>
            <p14:sldId id="279"/>
          </p14:sldIdLst>
        </p14:section>
        <p14:section name="Hosting" id="{3411C359-CFA2-4414-9B0C-B9EAD00F3F29}">
          <p14:sldIdLst>
            <p14:sldId id="1455"/>
            <p14:sldId id="1456"/>
            <p14:sldId id="282"/>
            <p14:sldId id="283"/>
            <p14:sldId id="306"/>
            <p14:sldId id="284"/>
            <p14:sldId id="285"/>
            <p14:sldId id="310"/>
            <p14:sldId id="286"/>
            <p14:sldId id="287"/>
            <p14:sldId id="1457"/>
            <p14:sldId id="288"/>
            <p14:sldId id="289"/>
          </p14:sldIdLst>
        </p14:section>
        <p14:section name="Security" id="{13ADF0F8-C360-43B8-A371-687EA851253D}">
          <p14:sldIdLst>
            <p14:sldId id="303"/>
            <p14:sldId id="291"/>
            <p14:sldId id="1451"/>
            <p14:sldId id="294"/>
            <p14:sldId id="292"/>
            <p14:sldId id="293"/>
            <p14:sldId id="295"/>
            <p14:sldId id="296"/>
          </p14:sldIdLst>
        </p14:section>
        <p14:section name="SNMP" id="{6F96B0ED-1E17-44DA-A48B-0406B1522150}">
          <p14:sldIdLst>
            <p14:sldId id="312"/>
            <p14:sldId id="313"/>
            <p14:sldId id="1448"/>
            <p14:sldId id="1449"/>
            <p14:sldId id="513"/>
            <p14:sldId id="1104"/>
            <p14:sldId id="1194"/>
            <p14:sldId id="1438"/>
            <p14:sldId id="1439"/>
            <p14:sldId id="1440"/>
            <p14:sldId id="1441"/>
            <p14:sldId id="1442"/>
            <p14:sldId id="1443"/>
            <p14:sldId id="1444"/>
            <p14:sldId id="1445"/>
            <p14:sldId id="1446"/>
            <p14:sldId id="1447"/>
            <p14:sldId id="311"/>
            <p14:sldId id="307"/>
            <p14:sldId id="258"/>
            <p14:sldId id="260"/>
            <p14:sldId id="261"/>
            <p14:sldId id="268"/>
            <p14:sldId id="263"/>
            <p14:sldId id="267"/>
            <p14:sldId id="265"/>
            <p14:sldId id="266"/>
            <p14:sldId id="264"/>
            <p14:sldId id="269"/>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1C2C"/>
    <a:srgbClr val="81BA4F"/>
    <a:srgbClr val="0000CD"/>
    <a:srgbClr val="CB2236"/>
    <a:srgbClr val="F49224"/>
    <a:srgbClr val="AE2054"/>
    <a:srgbClr val="336EE5"/>
    <a:srgbClr val="00602B"/>
    <a:srgbClr val="0059EE"/>
    <a:srgbClr val="003B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DD16C5-6E20-475E-A53E-D57676122552}" v="34" dt="2025-02-10T13:54:30.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86422" autoAdjust="0"/>
  </p:normalViewPr>
  <p:slideViewPr>
    <p:cSldViewPr snapToGrid="0" snapToObjects="1" showGuides="1">
      <p:cViewPr varScale="1">
        <p:scale>
          <a:sx n="138" d="100"/>
          <a:sy n="138" d="100"/>
        </p:scale>
        <p:origin x="3312" y="126"/>
      </p:cViewPr>
      <p:guideLst>
        <p:guide orient="horz" pos="2160"/>
        <p:guide pos="3840"/>
      </p:guideLst>
    </p:cSldViewPr>
  </p:slideViewPr>
  <p:outlineViewPr>
    <p:cViewPr>
      <p:scale>
        <a:sx n="33" d="100"/>
        <a:sy n="33" d="100"/>
      </p:scale>
      <p:origin x="0" y="-17628"/>
    </p:cViewPr>
  </p:outlineViewPr>
  <p:notesTextViewPr>
    <p:cViewPr>
      <p:scale>
        <a:sx n="1" d="1"/>
        <a:sy n="1" d="1"/>
      </p:scale>
      <p:origin x="0" y="0"/>
    </p:cViewPr>
  </p:notesTextViewPr>
  <p:sorterViewPr>
    <p:cViewPr>
      <p:scale>
        <a:sx n="100" d="100"/>
        <a:sy n="100" d="100"/>
      </p:scale>
      <p:origin x="0" y="-631"/>
    </p:cViewPr>
  </p:sorterViewPr>
  <p:notesViewPr>
    <p:cSldViewPr snapToGrid="0" snapToObjects="1" showGuides="1">
      <p:cViewPr varScale="1">
        <p:scale>
          <a:sx n="127" d="100"/>
          <a:sy n="127" d="100"/>
        </p:scale>
        <p:origin x="5856" y="1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Andersson (HV)" userId="0dba1953-ba6b-4a87-b79f-0bf24a6c8e58" providerId="ADAL" clId="{4EDD16C5-6E20-475E-A53E-D57676122552}"/>
    <pc:docChg chg="undo custSel modSld modMainMaster">
      <pc:chgData name="Robert Andersson (HV)" userId="0dba1953-ba6b-4a87-b79f-0bf24a6c8e58" providerId="ADAL" clId="{4EDD16C5-6E20-475E-A53E-D57676122552}" dt="2025-02-11T15:10:54.453" v="660" actId="478"/>
      <pc:docMkLst>
        <pc:docMk/>
      </pc:docMkLst>
      <pc:sldChg chg="modSp mod">
        <pc:chgData name="Robert Andersson (HV)" userId="0dba1953-ba6b-4a87-b79f-0bf24a6c8e58" providerId="ADAL" clId="{4EDD16C5-6E20-475E-A53E-D57676122552}" dt="2025-02-10T13:36:31.481" v="137" actId="1076"/>
        <pc:sldMkLst>
          <pc:docMk/>
          <pc:sldMk cId="763633867" sldId="276"/>
        </pc:sldMkLst>
        <pc:picChg chg="mod">
          <ac:chgData name="Robert Andersson (HV)" userId="0dba1953-ba6b-4a87-b79f-0bf24a6c8e58" providerId="ADAL" clId="{4EDD16C5-6E20-475E-A53E-D57676122552}" dt="2025-02-10T13:36:31.481" v="137" actId="1076"/>
          <ac:picMkLst>
            <pc:docMk/>
            <pc:sldMk cId="763633867" sldId="276"/>
            <ac:picMk id="6" creationId="{A29E8600-DAA9-7372-BEAF-D48288469B14}"/>
          </ac:picMkLst>
        </pc:picChg>
      </pc:sldChg>
      <pc:sldChg chg="addSp modSp mod modAnim">
        <pc:chgData name="Robert Andersson (HV)" userId="0dba1953-ba6b-4a87-b79f-0bf24a6c8e58" providerId="ADAL" clId="{4EDD16C5-6E20-475E-A53E-D57676122552}" dt="2025-02-10T13:40:16.780" v="159"/>
        <pc:sldMkLst>
          <pc:docMk/>
          <pc:sldMk cId="1830512911" sldId="278"/>
        </pc:sldMkLst>
        <pc:spChg chg="mod">
          <ac:chgData name="Robert Andersson (HV)" userId="0dba1953-ba6b-4a87-b79f-0bf24a6c8e58" providerId="ADAL" clId="{4EDD16C5-6E20-475E-A53E-D57676122552}" dt="2025-02-10T13:37:04.271" v="138" actId="20577"/>
          <ac:spMkLst>
            <pc:docMk/>
            <pc:sldMk cId="1830512911" sldId="278"/>
            <ac:spMk id="3" creationId="{00000000-0000-0000-0000-000000000000}"/>
          </ac:spMkLst>
        </pc:spChg>
        <pc:picChg chg="add mod modCrop">
          <ac:chgData name="Robert Andersson (HV)" userId="0dba1953-ba6b-4a87-b79f-0bf24a6c8e58" providerId="ADAL" clId="{4EDD16C5-6E20-475E-A53E-D57676122552}" dt="2025-02-10T13:39:58.184" v="158" actId="1076"/>
          <ac:picMkLst>
            <pc:docMk/>
            <pc:sldMk cId="1830512911" sldId="278"/>
            <ac:picMk id="8" creationId="{8A773D18-A27E-4F08-4CA7-922DE73E1390}"/>
          </ac:picMkLst>
        </pc:picChg>
        <pc:picChg chg="add mod">
          <ac:chgData name="Robert Andersson (HV)" userId="0dba1953-ba6b-4a87-b79f-0bf24a6c8e58" providerId="ADAL" clId="{4EDD16C5-6E20-475E-A53E-D57676122552}" dt="2025-02-10T13:39:55.662" v="157" actId="1076"/>
          <ac:picMkLst>
            <pc:docMk/>
            <pc:sldMk cId="1830512911" sldId="278"/>
            <ac:picMk id="10" creationId="{392CF8B8-888A-554E-A974-BA354B19879F}"/>
          </ac:picMkLst>
        </pc:picChg>
      </pc:sldChg>
      <pc:sldChg chg="addSp delSp modSp mod modAnim">
        <pc:chgData name="Robert Andersson (HV)" userId="0dba1953-ba6b-4a87-b79f-0bf24a6c8e58" providerId="ADAL" clId="{4EDD16C5-6E20-475E-A53E-D57676122552}" dt="2025-02-10T13:46:15.073" v="485" actId="1037"/>
        <pc:sldMkLst>
          <pc:docMk/>
          <pc:sldMk cId="98833712" sldId="282"/>
        </pc:sldMkLst>
        <pc:spChg chg="mod">
          <ac:chgData name="Robert Andersson (HV)" userId="0dba1953-ba6b-4a87-b79f-0bf24a6c8e58" providerId="ADAL" clId="{4EDD16C5-6E20-475E-A53E-D57676122552}" dt="2025-02-10T13:41:52.275" v="162" actId="14100"/>
          <ac:spMkLst>
            <pc:docMk/>
            <pc:sldMk cId="98833712" sldId="282"/>
            <ac:spMk id="3" creationId="{00000000-0000-0000-0000-000000000000}"/>
          </ac:spMkLst>
        </pc:spChg>
        <pc:spChg chg="add mod">
          <ac:chgData name="Robert Andersson (HV)" userId="0dba1953-ba6b-4a87-b79f-0bf24a6c8e58" providerId="ADAL" clId="{4EDD16C5-6E20-475E-A53E-D57676122552}" dt="2025-02-10T13:44:54.893" v="343" actId="164"/>
          <ac:spMkLst>
            <pc:docMk/>
            <pc:sldMk cId="98833712" sldId="282"/>
            <ac:spMk id="10" creationId="{49688174-492F-BF9F-78BA-ADA9A4796545}"/>
          </ac:spMkLst>
        </pc:spChg>
        <pc:spChg chg="add mod">
          <ac:chgData name="Robert Andersson (HV)" userId="0dba1953-ba6b-4a87-b79f-0bf24a6c8e58" providerId="ADAL" clId="{4EDD16C5-6E20-475E-A53E-D57676122552}" dt="2025-02-10T13:44:54.893" v="343" actId="164"/>
          <ac:spMkLst>
            <pc:docMk/>
            <pc:sldMk cId="98833712" sldId="282"/>
            <ac:spMk id="11" creationId="{E2CCBF8E-035E-74E9-A5D8-3DC822B76F3E}"/>
          </ac:spMkLst>
        </pc:spChg>
        <pc:spChg chg="add mod">
          <ac:chgData name="Robert Andersson (HV)" userId="0dba1953-ba6b-4a87-b79f-0bf24a6c8e58" providerId="ADAL" clId="{4EDD16C5-6E20-475E-A53E-D57676122552}" dt="2025-02-10T13:44:54.893" v="343" actId="164"/>
          <ac:spMkLst>
            <pc:docMk/>
            <pc:sldMk cId="98833712" sldId="282"/>
            <ac:spMk id="12" creationId="{F0AAEF4A-08D8-FEC4-42CE-C73174B5818B}"/>
          </ac:spMkLst>
        </pc:spChg>
        <pc:spChg chg="add mod">
          <ac:chgData name="Robert Andersson (HV)" userId="0dba1953-ba6b-4a87-b79f-0bf24a6c8e58" providerId="ADAL" clId="{4EDD16C5-6E20-475E-A53E-D57676122552}" dt="2025-02-10T13:45:06.547" v="345" actId="164"/>
          <ac:spMkLst>
            <pc:docMk/>
            <pc:sldMk cId="98833712" sldId="282"/>
            <ac:spMk id="19" creationId="{6DB7064F-0C7E-DE56-43A7-0AE1CD0A0057}"/>
          </ac:spMkLst>
        </pc:spChg>
        <pc:spChg chg="add del mod">
          <ac:chgData name="Robert Andersson (HV)" userId="0dba1953-ba6b-4a87-b79f-0bf24a6c8e58" providerId="ADAL" clId="{4EDD16C5-6E20-475E-A53E-D57676122552}" dt="2025-02-10T13:43:43.713" v="189" actId="478"/>
          <ac:spMkLst>
            <pc:docMk/>
            <pc:sldMk cId="98833712" sldId="282"/>
            <ac:spMk id="20" creationId="{997730C4-0A8E-C436-DA06-4841C4CCC79E}"/>
          </ac:spMkLst>
        </pc:spChg>
        <pc:spChg chg="add del mod">
          <ac:chgData name="Robert Andersson (HV)" userId="0dba1953-ba6b-4a87-b79f-0bf24a6c8e58" providerId="ADAL" clId="{4EDD16C5-6E20-475E-A53E-D57676122552}" dt="2025-02-10T13:43:41.671" v="188" actId="478"/>
          <ac:spMkLst>
            <pc:docMk/>
            <pc:sldMk cId="98833712" sldId="282"/>
            <ac:spMk id="21" creationId="{1775FF86-F5C8-DB5F-BAE0-249F8F07BC35}"/>
          </ac:spMkLst>
        </pc:spChg>
        <pc:spChg chg="add mod">
          <ac:chgData name="Robert Andersson (HV)" userId="0dba1953-ba6b-4a87-b79f-0bf24a6c8e58" providerId="ADAL" clId="{4EDD16C5-6E20-475E-A53E-D57676122552}" dt="2025-02-10T13:46:15.073" v="485" actId="1037"/>
          <ac:spMkLst>
            <pc:docMk/>
            <pc:sldMk cId="98833712" sldId="282"/>
            <ac:spMk id="28" creationId="{853F36E6-DA3A-83A9-14D2-E9C01FC886B5}"/>
          </ac:spMkLst>
        </pc:spChg>
        <pc:spChg chg="add mod">
          <ac:chgData name="Robert Andersson (HV)" userId="0dba1953-ba6b-4a87-b79f-0bf24a6c8e58" providerId="ADAL" clId="{4EDD16C5-6E20-475E-A53E-D57676122552}" dt="2025-02-10T13:45:40.584" v="424" actId="1036"/>
          <ac:spMkLst>
            <pc:docMk/>
            <pc:sldMk cId="98833712" sldId="282"/>
            <ac:spMk id="29" creationId="{6E9148D9-3771-424C-F66A-C7716D4F6A92}"/>
          </ac:spMkLst>
        </pc:spChg>
        <pc:spChg chg="add mod">
          <ac:chgData name="Robert Andersson (HV)" userId="0dba1953-ba6b-4a87-b79f-0bf24a6c8e58" providerId="ADAL" clId="{4EDD16C5-6E20-475E-A53E-D57676122552}" dt="2025-02-10T13:46:01.429" v="463" actId="1037"/>
          <ac:spMkLst>
            <pc:docMk/>
            <pc:sldMk cId="98833712" sldId="282"/>
            <ac:spMk id="30" creationId="{7374E87E-569A-8ACA-5703-AE5F69C844AD}"/>
          </ac:spMkLst>
        </pc:spChg>
        <pc:grpChg chg="add mod">
          <ac:chgData name="Robert Andersson (HV)" userId="0dba1953-ba6b-4a87-b79f-0bf24a6c8e58" providerId="ADAL" clId="{4EDD16C5-6E20-475E-A53E-D57676122552}" dt="2025-02-10T13:44:54.893" v="343" actId="164"/>
          <ac:grpSpMkLst>
            <pc:docMk/>
            <pc:sldMk cId="98833712" sldId="282"/>
            <ac:grpSpMk id="31" creationId="{855B4854-18C9-17F3-1A9A-CA59D3C6F9BF}"/>
          </ac:grpSpMkLst>
        </pc:grpChg>
        <pc:grpChg chg="add mod">
          <ac:chgData name="Robert Andersson (HV)" userId="0dba1953-ba6b-4a87-b79f-0bf24a6c8e58" providerId="ADAL" clId="{4EDD16C5-6E20-475E-A53E-D57676122552}" dt="2025-02-10T13:45:06.547" v="345" actId="164"/>
          <ac:grpSpMkLst>
            <pc:docMk/>
            <pc:sldMk cId="98833712" sldId="282"/>
            <ac:grpSpMk id="32" creationId="{DE2FFC58-7D4A-E660-FC48-1D22A49FE583}"/>
          </ac:grpSpMkLst>
        </pc:grpChg>
        <pc:grpChg chg="add mod">
          <ac:chgData name="Robert Andersson (HV)" userId="0dba1953-ba6b-4a87-b79f-0bf24a6c8e58" providerId="ADAL" clId="{4EDD16C5-6E20-475E-A53E-D57676122552}" dt="2025-02-10T13:45:14.835" v="347" actId="164"/>
          <ac:grpSpMkLst>
            <pc:docMk/>
            <pc:sldMk cId="98833712" sldId="282"/>
            <ac:grpSpMk id="33" creationId="{CD50CBFD-9C88-C9D6-3B78-C0239C9CBE24}"/>
          </ac:grpSpMkLst>
        </pc:grpChg>
        <pc:picChg chg="add mod">
          <ac:chgData name="Robert Andersson (HV)" userId="0dba1953-ba6b-4a87-b79f-0bf24a6c8e58" providerId="ADAL" clId="{4EDD16C5-6E20-475E-A53E-D57676122552}" dt="2025-02-10T13:44:54.893" v="343" actId="164"/>
          <ac:picMkLst>
            <pc:docMk/>
            <pc:sldMk cId="98833712" sldId="282"/>
            <ac:picMk id="4" creationId="{D9D3E8A9-987B-D2E2-6A53-02915E6D8671}"/>
          </ac:picMkLst>
        </pc:picChg>
        <pc:picChg chg="add mod">
          <ac:chgData name="Robert Andersson (HV)" userId="0dba1953-ba6b-4a87-b79f-0bf24a6c8e58" providerId="ADAL" clId="{4EDD16C5-6E20-475E-A53E-D57676122552}" dt="2025-02-10T13:44:54.893" v="343" actId="164"/>
          <ac:picMkLst>
            <pc:docMk/>
            <pc:sldMk cId="98833712" sldId="282"/>
            <ac:picMk id="5" creationId="{718012FE-167F-B83F-EF2A-300C92E93E79}"/>
          </ac:picMkLst>
        </pc:picChg>
        <pc:picChg chg="add mod">
          <ac:chgData name="Robert Andersson (HV)" userId="0dba1953-ba6b-4a87-b79f-0bf24a6c8e58" providerId="ADAL" clId="{4EDD16C5-6E20-475E-A53E-D57676122552}" dt="2025-02-10T13:44:54.893" v="343" actId="164"/>
          <ac:picMkLst>
            <pc:docMk/>
            <pc:sldMk cId="98833712" sldId="282"/>
            <ac:picMk id="6" creationId="{BD2A4C50-89A7-9B34-2808-92B84EA4A837}"/>
          </ac:picMkLst>
        </pc:picChg>
        <pc:picChg chg="add mod">
          <ac:chgData name="Robert Andersson (HV)" userId="0dba1953-ba6b-4a87-b79f-0bf24a6c8e58" providerId="ADAL" clId="{4EDD16C5-6E20-475E-A53E-D57676122552}" dt="2025-02-10T13:44:54.893" v="343" actId="164"/>
          <ac:picMkLst>
            <pc:docMk/>
            <pc:sldMk cId="98833712" sldId="282"/>
            <ac:picMk id="7" creationId="{5593A478-0509-5940-7711-22D595B3F8D3}"/>
          </ac:picMkLst>
        </pc:picChg>
        <pc:picChg chg="add mod">
          <ac:chgData name="Robert Andersson (HV)" userId="0dba1953-ba6b-4a87-b79f-0bf24a6c8e58" providerId="ADAL" clId="{4EDD16C5-6E20-475E-A53E-D57676122552}" dt="2025-02-10T13:44:54.893" v="343" actId="164"/>
          <ac:picMkLst>
            <pc:docMk/>
            <pc:sldMk cId="98833712" sldId="282"/>
            <ac:picMk id="8" creationId="{914EB1E7-66BB-81C1-2647-B27FCD9862BA}"/>
          </ac:picMkLst>
        </pc:picChg>
        <pc:picChg chg="add mod">
          <ac:chgData name="Robert Andersson (HV)" userId="0dba1953-ba6b-4a87-b79f-0bf24a6c8e58" providerId="ADAL" clId="{4EDD16C5-6E20-475E-A53E-D57676122552}" dt="2025-02-10T13:44:54.893" v="343" actId="164"/>
          <ac:picMkLst>
            <pc:docMk/>
            <pc:sldMk cId="98833712" sldId="282"/>
            <ac:picMk id="9" creationId="{71EA1997-962D-D698-27DA-5BC05AD1C4AF}"/>
          </ac:picMkLst>
        </pc:picChg>
        <pc:picChg chg="add mod">
          <ac:chgData name="Robert Andersson (HV)" userId="0dba1953-ba6b-4a87-b79f-0bf24a6c8e58" providerId="ADAL" clId="{4EDD16C5-6E20-475E-A53E-D57676122552}" dt="2025-02-10T13:45:06.547" v="345" actId="164"/>
          <ac:picMkLst>
            <pc:docMk/>
            <pc:sldMk cId="98833712" sldId="282"/>
            <ac:picMk id="13" creationId="{11E99C3F-CACE-BE3F-1508-D343DB00550D}"/>
          </ac:picMkLst>
        </pc:picChg>
        <pc:picChg chg="add del mod">
          <ac:chgData name="Robert Andersson (HV)" userId="0dba1953-ba6b-4a87-b79f-0bf24a6c8e58" providerId="ADAL" clId="{4EDD16C5-6E20-475E-A53E-D57676122552}" dt="2025-02-10T13:43:45.963" v="191" actId="478"/>
          <ac:picMkLst>
            <pc:docMk/>
            <pc:sldMk cId="98833712" sldId="282"/>
            <ac:picMk id="14" creationId="{DD553487-16BA-654E-F4C5-48F86AD0384A}"/>
          </ac:picMkLst>
        </pc:picChg>
        <pc:picChg chg="add mod">
          <ac:chgData name="Robert Andersson (HV)" userId="0dba1953-ba6b-4a87-b79f-0bf24a6c8e58" providerId="ADAL" clId="{4EDD16C5-6E20-475E-A53E-D57676122552}" dt="2025-02-10T13:45:06.547" v="345" actId="164"/>
          <ac:picMkLst>
            <pc:docMk/>
            <pc:sldMk cId="98833712" sldId="282"/>
            <ac:picMk id="15" creationId="{36789BC2-0246-EA78-F8CB-E34BF9C0AE34}"/>
          </ac:picMkLst>
        </pc:picChg>
        <pc:picChg chg="add del mod">
          <ac:chgData name="Robert Andersson (HV)" userId="0dba1953-ba6b-4a87-b79f-0bf24a6c8e58" providerId="ADAL" clId="{4EDD16C5-6E20-475E-A53E-D57676122552}" dt="2025-02-10T13:43:45.018" v="190" actId="478"/>
          <ac:picMkLst>
            <pc:docMk/>
            <pc:sldMk cId="98833712" sldId="282"/>
            <ac:picMk id="16" creationId="{4C800EEE-1D15-3EA9-267F-A55B445193AF}"/>
          </ac:picMkLst>
        </pc:picChg>
        <pc:picChg chg="add mod">
          <ac:chgData name="Robert Andersson (HV)" userId="0dba1953-ba6b-4a87-b79f-0bf24a6c8e58" providerId="ADAL" clId="{4EDD16C5-6E20-475E-A53E-D57676122552}" dt="2025-02-10T13:45:06.547" v="345" actId="164"/>
          <ac:picMkLst>
            <pc:docMk/>
            <pc:sldMk cId="98833712" sldId="282"/>
            <ac:picMk id="17" creationId="{3684014E-D14F-130D-DD4D-9BF380F30738}"/>
          </ac:picMkLst>
        </pc:picChg>
        <pc:picChg chg="add mod">
          <ac:chgData name="Robert Andersson (HV)" userId="0dba1953-ba6b-4a87-b79f-0bf24a6c8e58" providerId="ADAL" clId="{4EDD16C5-6E20-475E-A53E-D57676122552}" dt="2025-02-10T13:45:06.547" v="345" actId="164"/>
          <ac:picMkLst>
            <pc:docMk/>
            <pc:sldMk cId="98833712" sldId="282"/>
            <ac:picMk id="18" creationId="{EABBA2E8-436D-66A2-AABD-EB639BA9A1C2}"/>
          </ac:picMkLst>
        </pc:picChg>
        <pc:picChg chg="add mod">
          <ac:chgData name="Robert Andersson (HV)" userId="0dba1953-ba6b-4a87-b79f-0bf24a6c8e58" providerId="ADAL" clId="{4EDD16C5-6E20-475E-A53E-D57676122552}" dt="2025-02-10T13:46:15.073" v="485" actId="1037"/>
          <ac:picMkLst>
            <pc:docMk/>
            <pc:sldMk cId="98833712" sldId="282"/>
            <ac:picMk id="22" creationId="{EAD47535-3603-174A-22CF-881504D6C362}"/>
          </ac:picMkLst>
        </pc:picChg>
        <pc:picChg chg="add mod">
          <ac:chgData name="Robert Andersson (HV)" userId="0dba1953-ba6b-4a87-b79f-0bf24a6c8e58" providerId="ADAL" clId="{4EDD16C5-6E20-475E-A53E-D57676122552}" dt="2025-02-10T13:46:01.429" v="463" actId="1037"/>
          <ac:picMkLst>
            <pc:docMk/>
            <pc:sldMk cId="98833712" sldId="282"/>
            <ac:picMk id="23" creationId="{4212DF74-DBB6-83F5-B6B4-55783957CD19}"/>
          </ac:picMkLst>
        </pc:picChg>
        <pc:picChg chg="add del mod">
          <ac:chgData name="Robert Andersson (HV)" userId="0dba1953-ba6b-4a87-b79f-0bf24a6c8e58" providerId="ADAL" clId="{4EDD16C5-6E20-475E-A53E-D57676122552}" dt="2025-02-10T13:44:34.258" v="324" actId="478"/>
          <ac:picMkLst>
            <pc:docMk/>
            <pc:sldMk cId="98833712" sldId="282"/>
            <ac:picMk id="24" creationId="{F1DF9C8E-6C31-78BD-0C39-DA3740DA2CAB}"/>
          </ac:picMkLst>
        </pc:picChg>
        <pc:picChg chg="add mod">
          <ac:chgData name="Robert Andersson (HV)" userId="0dba1953-ba6b-4a87-b79f-0bf24a6c8e58" providerId="ADAL" clId="{4EDD16C5-6E20-475E-A53E-D57676122552}" dt="2025-02-10T13:45:14.835" v="347" actId="164"/>
          <ac:picMkLst>
            <pc:docMk/>
            <pc:sldMk cId="98833712" sldId="282"/>
            <ac:picMk id="25" creationId="{6BACD05D-FC80-8193-EF83-C70F6C7F8705}"/>
          </ac:picMkLst>
        </pc:picChg>
        <pc:picChg chg="add mod">
          <ac:chgData name="Robert Andersson (HV)" userId="0dba1953-ba6b-4a87-b79f-0bf24a6c8e58" providerId="ADAL" clId="{4EDD16C5-6E20-475E-A53E-D57676122552}" dt="2025-02-10T13:45:14.835" v="347" actId="164"/>
          <ac:picMkLst>
            <pc:docMk/>
            <pc:sldMk cId="98833712" sldId="282"/>
            <ac:picMk id="26" creationId="{445752EB-EF58-7C81-25F0-B02F479AF612}"/>
          </ac:picMkLst>
        </pc:picChg>
        <pc:picChg chg="add del mod">
          <ac:chgData name="Robert Andersson (HV)" userId="0dba1953-ba6b-4a87-b79f-0bf24a6c8e58" providerId="ADAL" clId="{4EDD16C5-6E20-475E-A53E-D57676122552}" dt="2025-02-10T13:44:33.178" v="323" actId="478"/>
          <ac:picMkLst>
            <pc:docMk/>
            <pc:sldMk cId="98833712" sldId="282"/>
            <ac:picMk id="27" creationId="{C7B54ACB-58DE-2E9D-AB1A-99D20444DC45}"/>
          </ac:picMkLst>
        </pc:picChg>
      </pc:sldChg>
      <pc:sldChg chg="modSp mod">
        <pc:chgData name="Robert Andersson (HV)" userId="0dba1953-ba6b-4a87-b79f-0bf24a6c8e58" providerId="ADAL" clId="{4EDD16C5-6E20-475E-A53E-D57676122552}" dt="2025-02-10T13:47:13.287" v="535" actId="12"/>
        <pc:sldMkLst>
          <pc:docMk/>
          <pc:sldMk cId="3157224268" sldId="284"/>
        </pc:sldMkLst>
        <pc:spChg chg="mod">
          <ac:chgData name="Robert Andersson (HV)" userId="0dba1953-ba6b-4a87-b79f-0bf24a6c8e58" providerId="ADAL" clId="{4EDD16C5-6E20-475E-A53E-D57676122552}" dt="2025-02-10T13:47:13.287" v="535" actId="12"/>
          <ac:spMkLst>
            <pc:docMk/>
            <pc:sldMk cId="3157224268" sldId="284"/>
            <ac:spMk id="3" creationId="{00000000-0000-0000-0000-000000000000}"/>
          </ac:spMkLst>
        </pc:spChg>
        <pc:picChg chg="mod ord">
          <ac:chgData name="Robert Andersson (HV)" userId="0dba1953-ba6b-4a87-b79f-0bf24a6c8e58" providerId="ADAL" clId="{4EDD16C5-6E20-475E-A53E-D57676122552}" dt="2025-02-10T13:46:58.985" v="532" actId="167"/>
          <ac:picMkLst>
            <pc:docMk/>
            <pc:sldMk cId="3157224268" sldId="284"/>
            <ac:picMk id="5" creationId="{AD34BC76-CB72-9776-BAF6-8E64141F6FAC}"/>
          </ac:picMkLst>
        </pc:picChg>
      </pc:sldChg>
      <pc:sldChg chg="modSp">
        <pc:chgData name="Robert Andersson (HV)" userId="0dba1953-ba6b-4a87-b79f-0bf24a6c8e58" providerId="ADAL" clId="{4EDD16C5-6E20-475E-A53E-D57676122552}" dt="2025-02-10T13:48:53.073" v="543" actId="20577"/>
        <pc:sldMkLst>
          <pc:docMk/>
          <pc:sldMk cId="652019813" sldId="288"/>
        </pc:sldMkLst>
        <pc:spChg chg="mod">
          <ac:chgData name="Robert Andersson (HV)" userId="0dba1953-ba6b-4a87-b79f-0bf24a6c8e58" providerId="ADAL" clId="{4EDD16C5-6E20-475E-A53E-D57676122552}" dt="2025-02-10T13:48:53.073" v="543" actId="20577"/>
          <ac:spMkLst>
            <pc:docMk/>
            <pc:sldMk cId="652019813" sldId="288"/>
            <ac:spMk id="3" creationId="{00000000-0000-0000-0000-000000000000}"/>
          </ac:spMkLst>
        </pc:spChg>
      </pc:sldChg>
      <pc:sldChg chg="modSp mod modClrScheme chgLayout">
        <pc:chgData name="Robert Andersson (HV)" userId="0dba1953-ba6b-4a87-b79f-0bf24a6c8e58" providerId="ADAL" clId="{4EDD16C5-6E20-475E-A53E-D57676122552}" dt="2025-02-10T13:56:02.409" v="616" actId="700"/>
        <pc:sldMkLst>
          <pc:docMk/>
          <pc:sldMk cId="3738465729" sldId="291"/>
        </pc:sldMkLst>
        <pc:spChg chg="mod ord">
          <ac:chgData name="Robert Andersson (HV)" userId="0dba1953-ba6b-4a87-b79f-0bf24a6c8e58" providerId="ADAL" clId="{4EDD16C5-6E20-475E-A53E-D57676122552}" dt="2025-02-10T13:56:02.409" v="616" actId="700"/>
          <ac:spMkLst>
            <pc:docMk/>
            <pc:sldMk cId="3738465729" sldId="291"/>
            <ac:spMk id="2" creationId="{00000000-0000-0000-0000-000000000000}"/>
          </ac:spMkLst>
        </pc:spChg>
        <pc:spChg chg="mod ord">
          <ac:chgData name="Robert Andersson (HV)" userId="0dba1953-ba6b-4a87-b79f-0bf24a6c8e58" providerId="ADAL" clId="{4EDD16C5-6E20-475E-A53E-D57676122552}" dt="2025-02-10T13:56:02.409" v="616" actId="700"/>
          <ac:spMkLst>
            <pc:docMk/>
            <pc:sldMk cId="3738465729" sldId="291"/>
            <ac:spMk id="3" creationId="{00000000-0000-0000-0000-000000000000}"/>
          </ac:spMkLst>
        </pc:spChg>
      </pc:sldChg>
      <pc:sldChg chg="modSp mod modClrScheme chgLayout">
        <pc:chgData name="Robert Andersson (HV)" userId="0dba1953-ba6b-4a87-b79f-0bf24a6c8e58" providerId="ADAL" clId="{4EDD16C5-6E20-475E-A53E-D57676122552}" dt="2025-02-10T13:56:02.409" v="616" actId="700"/>
        <pc:sldMkLst>
          <pc:docMk/>
          <pc:sldMk cId="1233816981" sldId="292"/>
        </pc:sldMkLst>
        <pc:spChg chg="mod ord">
          <ac:chgData name="Robert Andersson (HV)" userId="0dba1953-ba6b-4a87-b79f-0bf24a6c8e58" providerId="ADAL" clId="{4EDD16C5-6E20-475E-A53E-D57676122552}" dt="2025-02-10T13:56:02.409" v="616" actId="700"/>
          <ac:spMkLst>
            <pc:docMk/>
            <pc:sldMk cId="1233816981" sldId="292"/>
            <ac:spMk id="2" creationId="{00000000-0000-0000-0000-000000000000}"/>
          </ac:spMkLst>
        </pc:spChg>
        <pc:spChg chg="mod ord">
          <ac:chgData name="Robert Andersson (HV)" userId="0dba1953-ba6b-4a87-b79f-0bf24a6c8e58" providerId="ADAL" clId="{4EDD16C5-6E20-475E-A53E-D57676122552}" dt="2025-02-10T13:56:02.409" v="616" actId="700"/>
          <ac:spMkLst>
            <pc:docMk/>
            <pc:sldMk cId="1233816981" sldId="292"/>
            <ac:spMk id="3" creationId="{00000000-0000-0000-0000-000000000000}"/>
          </ac:spMkLst>
        </pc:spChg>
      </pc:sldChg>
      <pc:sldChg chg="modSp mod modClrScheme chgLayout">
        <pc:chgData name="Robert Andersson (HV)" userId="0dba1953-ba6b-4a87-b79f-0bf24a6c8e58" providerId="ADAL" clId="{4EDD16C5-6E20-475E-A53E-D57676122552}" dt="2025-02-10T13:56:02.409" v="616" actId="700"/>
        <pc:sldMkLst>
          <pc:docMk/>
          <pc:sldMk cId="2848277286" sldId="293"/>
        </pc:sldMkLst>
        <pc:spChg chg="mod ord">
          <ac:chgData name="Robert Andersson (HV)" userId="0dba1953-ba6b-4a87-b79f-0bf24a6c8e58" providerId="ADAL" clId="{4EDD16C5-6E20-475E-A53E-D57676122552}" dt="2025-02-10T13:56:02.409" v="616" actId="700"/>
          <ac:spMkLst>
            <pc:docMk/>
            <pc:sldMk cId="2848277286" sldId="293"/>
            <ac:spMk id="2" creationId="{00000000-0000-0000-0000-000000000000}"/>
          </ac:spMkLst>
        </pc:spChg>
        <pc:spChg chg="mod ord">
          <ac:chgData name="Robert Andersson (HV)" userId="0dba1953-ba6b-4a87-b79f-0bf24a6c8e58" providerId="ADAL" clId="{4EDD16C5-6E20-475E-A53E-D57676122552}" dt="2025-02-10T13:56:02.409" v="616" actId="700"/>
          <ac:spMkLst>
            <pc:docMk/>
            <pc:sldMk cId="2848277286" sldId="293"/>
            <ac:spMk id="3" creationId="{00000000-0000-0000-0000-000000000000}"/>
          </ac:spMkLst>
        </pc:spChg>
      </pc:sldChg>
      <pc:sldChg chg="modSp mod modClrScheme chgLayout">
        <pc:chgData name="Robert Andersson (HV)" userId="0dba1953-ba6b-4a87-b79f-0bf24a6c8e58" providerId="ADAL" clId="{4EDD16C5-6E20-475E-A53E-D57676122552}" dt="2025-02-10T13:56:02.409" v="616" actId="700"/>
        <pc:sldMkLst>
          <pc:docMk/>
          <pc:sldMk cId="562758444" sldId="294"/>
        </pc:sldMkLst>
        <pc:spChg chg="mod ord">
          <ac:chgData name="Robert Andersson (HV)" userId="0dba1953-ba6b-4a87-b79f-0bf24a6c8e58" providerId="ADAL" clId="{4EDD16C5-6E20-475E-A53E-D57676122552}" dt="2025-02-10T13:56:02.409" v="616" actId="700"/>
          <ac:spMkLst>
            <pc:docMk/>
            <pc:sldMk cId="562758444" sldId="294"/>
            <ac:spMk id="2" creationId="{40293CA2-7B0B-B13B-E901-7342FB61D635}"/>
          </ac:spMkLst>
        </pc:spChg>
        <pc:picChg chg="mod ord">
          <ac:chgData name="Robert Andersson (HV)" userId="0dba1953-ba6b-4a87-b79f-0bf24a6c8e58" providerId="ADAL" clId="{4EDD16C5-6E20-475E-A53E-D57676122552}" dt="2025-02-10T13:56:02.409" v="616" actId="700"/>
          <ac:picMkLst>
            <pc:docMk/>
            <pc:sldMk cId="562758444" sldId="294"/>
            <ac:picMk id="4" creationId="{00000000-0000-0000-0000-000000000000}"/>
          </ac:picMkLst>
        </pc:picChg>
      </pc:sldChg>
      <pc:sldChg chg="modSp mod modClrScheme chgLayout">
        <pc:chgData name="Robert Andersson (HV)" userId="0dba1953-ba6b-4a87-b79f-0bf24a6c8e58" providerId="ADAL" clId="{4EDD16C5-6E20-475E-A53E-D57676122552}" dt="2025-02-10T13:56:02.409" v="616" actId="700"/>
        <pc:sldMkLst>
          <pc:docMk/>
          <pc:sldMk cId="2673807859" sldId="295"/>
        </pc:sldMkLst>
        <pc:spChg chg="mod ord">
          <ac:chgData name="Robert Andersson (HV)" userId="0dba1953-ba6b-4a87-b79f-0bf24a6c8e58" providerId="ADAL" clId="{4EDD16C5-6E20-475E-A53E-D57676122552}" dt="2025-02-10T13:56:02.409" v="616" actId="700"/>
          <ac:spMkLst>
            <pc:docMk/>
            <pc:sldMk cId="2673807859" sldId="295"/>
            <ac:spMk id="2" creationId="{00000000-0000-0000-0000-000000000000}"/>
          </ac:spMkLst>
        </pc:spChg>
        <pc:spChg chg="mod ord">
          <ac:chgData name="Robert Andersson (HV)" userId="0dba1953-ba6b-4a87-b79f-0bf24a6c8e58" providerId="ADAL" clId="{4EDD16C5-6E20-475E-A53E-D57676122552}" dt="2025-02-10T13:56:02.409" v="616" actId="700"/>
          <ac:spMkLst>
            <pc:docMk/>
            <pc:sldMk cId="2673807859" sldId="295"/>
            <ac:spMk id="3" creationId="{00000000-0000-0000-0000-000000000000}"/>
          </ac:spMkLst>
        </pc:spChg>
      </pc:sldChg>
      <pc:sldChg chg="modSp mod modClrScheme chgLayout">
        <pc:chgData name="Robert Andersson (HV)" userId="0dba1953-ba6b-4a87-b79f-0bf24a6c8e58" providerId="ADAL" clId="{4EDD16C5-6E20-475E-A53E-D57676122552}" dt="2025-02-10T13:56:02.409" v="616" actId="700"/>
        <pc:sldMkLst>
          <pc:docMk/>
          <pc:sldMk cId="3643329633" sldId="296"/>
        </pc:sldMkLst>
        <pc:spChg chg="mod ord">
          <ac:chgData name="Robert Andersson (HV)" userId="0dba1953-ba6b-4a87-b79f-0bf24a6c8e58" providerId="ADAL" clId="{4EDD16C5-6E20-475E-A53E-D57676122552}" dt="2025-02-10T13:56:02.409" v="616" actId="700"/>
          <ac:spMkLst>
            <pc:docMk/>
            <pc:sldMk cId="3643329633" sldId="296"/>
            <ac:spMk id="2" creationId="{00000000-0000-0000-0000-000000000000}"/>
          </ac:spMkLst>
        </pc:spChg>
        <pc:spChg chg="mod ord">
          <ac:chgData name="Robert Andersson (HV)" userId="0dba1953-ba6b-4a87-b79f-0bf24a6c8e58" providerId="ADAL" clId="{4EDD16C5-6E20-475E-A53E-D57676122552}" dt="2025-02-10T13:56:02.409" v="616" actId="700"/>
          <ac:spMkLst>
            <pc:docMk/>
            <pc:sldMk cId="3643329633" sldId="296"/>
            <ac:spMk id="3" creationId="{00000000-0000-0000-0000-000000000000}"/>
          </ac:spMkLst>
        </pc:spChg>
      </pc:sldChg>
      <pc:sldChg chg="modSp mod">
        <pc:chgData name="Robert Andersson (HV)" userId="0dba1953-ba6b-4a87-b79f-0bf24a6c8e58" providerId="ADAL" clId="{4EDD16C5-6E20-475E-A53E-D57676122552}" dt="2025-02-10T13:35:57.375" v="136"/>
        <pc:sldMkLst>
          <pc:docMk/>
          <pc:sldMk cId="920908338" sldId="309"/>
        </pc:sldMkLst>
        <pc:spChg chg="mod">
          <ac:chgData name="Robert Andersson (HV)" userId="0dba1953-ba6b-4a87-b79f-0bf24a6c8e58" providerId="ADAL" clId="{4EDD16C5-6E20-475E-A53E-D57676122552}" dt="2025-02-10T13:35:57.375" v="136"/>
          <ac:spMkLst>
            <pc:docMk/>
            <pc:sldMk cId="920908338" sldId="309"/>
            <ac:spMk id="3" creationId="{8A6DA46E-D140-9D68-4E2D-0D3849520C3E}"/>
          </ac:spMkLst>
        </pc:spChg>
        <pc:spChg chg="mod">
          <ac:chgData name="Robert Andersson (HV)" userId="0dba1953-ba6b-4a87-b79f-0bf24a6c8e58" providerId="ADAL" clId="{4EDD16C5-6E20-475E-A53E-D57676122552}" dt="2025-02-10T13:35:40.947" v="129" actId="20577"/>
          <ac:spMkLst>
            <pc:docMk/>
            <pc:sldMk cId="920908338" sldId="309"/>
            <ac:spMk id="4" creationId="{45159B7A-0CC4-4BA9-BC6E-FA600E25E8F6}"/>
          </ac:spMkLst>
        </pc:spChg>
      </pc:sldChg>
      <pc:sldChg chg="modSp mod modClrScheme chgLayout">
        <pc:chgData name="Robert Andersson (HV)" userId="0dba1953-ba6b-4a87-b79f-0bf24a6c8e58" providerId="ADAL" clId="{4EDD16C5-6E20-475E-A53E-D57676122552}" dt="2025-02-10T13:56:15.094" v="621" actId="20577"/>
        <pc:sldMkLst>
          <pc:docMk/>
          <pc:sldMk cId="2017807620" sldId="1451"/>
        </pc:sldMkLst>
        <pc:spChg chg="mod ord">
          <ac:chgData name="Robert Andersson (HV)" userId="0dba1953-ba6b-4a87-b79f-0bf24a6c8e58" providerId="ADAL" clId="{4EDD16C5-6E20-475E-A53E-D57676122552}" dt="2025-02-10T13:56:02.409" v="616" actId="700"/>
          <ac:spMkLst>
            <pc:docMk/>
            <pc:sldMk cId="2017807620" sldId="1451"/>
            <ac:spMk id="2" creationId="{74C3A444-1F20-E4F6-A73A-9A61AFAADCAF}"/>
          </ac:spMkLst>
        </pc:spChg>
        <pc:spChg chg="mod ord">
          <ac:chgData name="Robert Andersson (HV)" userId="0dba1953-ba6b-4a87-b79f-0bf24a6c8e58" providerId="ADAL" clId="{4EDD16C5-6E20-475E-A53E-D57676122552}" dt="2025-02-10T13:56:15.094" v="621" actId="20577"/>
          <ac:spMkLst>
            <pc:docMk/>
            <pc:sldMk cId="2017807620" sldId="1451"/>
            <ac:spMk id="3" creationId="{D7A75D9B-1C59-0ACA-5BBC-F72B111525AF}"/>
          </ac:spMkLst>
        </pc:spChg>
      </pc:sldChg>
      <pc:sldChg chg="addSp modSp mod">
        <pc:chgData name="Robert Andersson (HV)" userId="0dba1953-ba6b-4a87-b79f-0bf24a6c8e58" providerId="ADAL" clId="{4EDD16C5-6E20-475E-A53E-D57676122552}" dt="2025-02-10T13:32:09.564" v="86"/>
        <pc:sldMkLst>
          <pc:docMk/>
          <pc:sldMk cId="2226064189" sldId="1454"/>
        </pc:sldMkLst>
        <pc:spChg chg="mod">
          <ac:chgData name="Robert Andersson (HV)" userId="0dba1953-ba6b-4a87-b79f-0bf24a6c8e58" providerId="ADAL" clId="{4EDD16C5-6E20-475E-A53E-D57676122552}" dt="2025-02-10T13:26:22.018" v="18" actId="14100"/>
          <ac:spMkLst>
            <pc:docMk/>
            <pc:sldMk cId="2226064189" sldId="1454"/>
            <ac:spMk id="4" creationId="{5BAEF627-A178-F510-279A-6BBB6F2D23EC}"/>
          </ac:spMkLst>
        </pc:spChg>
        <pc:spChg chg="mod ord">
          <ac:chgData name="Robert Andersson (HV)" userId="0dba1953-ba6b-4a87-b79f-0bf24a6c8e58" providerId="ADAL" clId="{4EDD16C5-6E20-475E-A53E-D57676122552}" dt="2025-02-10T13:28:44.862" v="37" actId="166"/>
          <ac:spMkLst>
            <pc:docMk/>
            <pc:sldMk cId="2226064189" sldId="1454"/>
            <ac:spMk id="5" creationId="{2E82847A-010C-A427-8F59-B4DBB2F925C9}"/>
          </ac:spMkLst>
        </pc:spChg>
        <pc:spChg chg="mod">
          <ac:chgData name="Robert Andersson (HV)" userId="0dba1953-ba6b-4a87-b79f-0bf24a6c8e58" providerId="ADAL" clId="{4EDD16C5-6E20-475E-A53E-D57676122552}" dt="2025-02-10T13:25:26.407" v="5" actId="207"/>
          <ac:spMkLst>
            <pc:docMk/>
            <pc:sldMk cId="2226064189" sldId="1454"/>
            <ac:spMk id="6" creationId="{1F122B9B-B8FE-60F1-3579-8A5D91CB37CA}"/>
          </ac:spMkLst>
        </pc:spChg>
        <pc:spChg chg="add mod ord">
          <ac:chgData name="Robert Andersson (HV)" userId="0dba1953-ba6b-4a87-b79f-0bf24a6c8e58" providerId="ADAL" clId="{4EDD16C5-6E20-475E-A53E-D57676122552}" dt="2025-02-10T13:29:24.624" v="41" actId="171"/>
          <ac:spMkLst>
            <pc:docMk/>
            <pc:sldMk cId="2226064189" sldId="1454"/>
            <ac:spMk id="8" creationId="{9BB9E79A-76F4-BA0D-0767-0F01C5C5AB70}"/>
          </ac:spMkLst>
        </pc:spChg>
        <pc:spChg chg="add mod">
          <ac:chgData name="Robert Andersson (HV)" userId="0dba1953-ba6b-4a87-b79f-0bf24a6c8e58" providerId="ADAL" clId="{4EDD16C5-6E20-475E-A53E-D57676122552}" dt="2025-02-10T13:30:23.491" v="77" actId="692"/>
          <ac:spMkLst>
            <pc:docMk/>
            <pc:sldMk cId="2226064189" sldId="1454"/>
            <ac:spMk id="11" creationId="{17965F6D-A634-AACB-6B7B-4AE6562B5C25}"/>
          </ac:spMkLst>
        </pc:spChg>
        <pc:picChg chg="add mod modCrop">
          <ac:chgData name="Robert Andersson (HV)" userId="0dba1953-ba6b-4a87-b79f-0bf24a6c8e58" providerId="ADAL" clId="{4EDD16C5-6E20-475E-A53E-D57676122552}" dt="2025-02-10T13:28:30.424" v="36" actId="14100"/>
          <ac:picMkLst>
            <pc:docMk/>
            <pc:sldMk cId="2226064189" sldId="1454"/>
            <ac:picMk id="3" creationId="{1266E23E-CFA2-8769-6201-72C62F58CDAD}"/>
          </ac:picMkLst>
        </pc:picChg>
        <pc:picChg chg="add mod">
          <ac:chgData name="Robert Andersson (HV)" userId="0dba1953-ba6b-4a87-b79f-0bf24a6c8e58" providerId="ADAL" clId="{4EDD16C5-6E20-475E-A53E-D57676122552}" dt="2025-02-10T13:32:09.564" v="86"/>
          <ac:picMkLst>
            <pc:docMk/>
            <pc:sldMk cId="2226064189" sldId="1454"/>
            <ac:picMk id="12" creationId="{3BA8A883-40AA-19C8-66EB-7FBE8663D1D6}"/>
          </ac:picMkLst>
        </pc:picChg>
      </pc:sldChg>
      <pc:sldMasterChg chg="addSp delSp modSp mod modSldLayout">
        <pc:chgData name="Robert Andersson (HV)" userId="0dba1953-ba6b-4a87-b79f-0bf24a6c8e58" providerId="ADAL" clId="{4EDD16C5-6E20-475E-A53E-D57676122552}" dt="2025-02-11T15:10:54.453" v="660" actId="478"/>
        <pc:sldMasterMkLst>
          <pc:docMk/>
          <pc:sldMasterMk cId="4288446854" sldId="2147483648"/>
        </pc:sldMasterMkLst>
        <pc:picChg chg="add mod">
          <ac:chgData name="Robert Andersson (HV)" userId="0dba1953-ba6b-4a87-b79f-0bf24a6c8e58" providerId="ADAL" clId="{4EDD16C5-6E20-475E-A53E-D57676122552}" dt="2025-02-10T13:32:35.461" v="88"/>
          <ac:picMkLst>
            <pc:docMk/>
            <pc:sldMasterMk cId="4288446854" sldId="2147483648"/>
            <ac:picMk id="4" creationId="{0F34DE76-28F6-181A-DE98-2EB2B8890282}"/>
          </ac:picMkLst>
        </pc:picChg>
        <pc:picChg chg="del">
          <ac:chgData name="Robert Andersson (HV)" userId="0dba1953-ba6b-4a87-b79f-0bf24a6c8e58" providerId="ADAL" clId="{4EDD16C5-6E20-475E-A53E-D57676122552}" dt="2025-02-10T13:32:34.256" v="87" actId="478"/>
          <ac:picMkLst>
            <pc:docMk/>
            <pc:sldMasterMk cId="4288446854" sldId="2147483648"/>
            <ac:picMk id="5" creationId="{353BC641-B5EA-F1A3-5EB7-01480C7DDE6B}"/>
          </ac:picMkLst>
        </pc:picChg>
        <pc:sldLayoutChg chg="addSp delSp modSp mod">
          <pc:chgData name="Robert Andersson (HV)" userId="0dba1953-ba6b-4a87-b79f-0bf24a6c8e58" providerId="ADAL" clId="{4EDD16C5-6E20-475E-A53E-D57676122552}" dt="2025-02-10T13:31:26.061" v="83" actId="478"/>
          <pc:sldLayoutMkLst>
            <pc:docMk/>
            <pc:sldMasterMk cId="4288446854" sldId="2147483648"/>
            <pc:sldLayoutMk cId="3961751989" sldId="2147483650"/>
          </pc:sldLayoutMkLst>
          <pc:spChg chg="del">
            <ac:chgData name="Robert Andersson (HV)" userId="0dba1953-ba6b-4a87-b79f-0bf24a6c8e58" providerId="ADAL" clId="{4EDD16C5-6E20-475E-A53E-D57676122552}" dt="2025-02-10T13:31:26.061" v="83" actId="478"/>
            <ac:spMkLst>
              <pc:docMk/>
              <pc:sldMasterMk cId="4288446854" sldId="2147483648"/>
              <pc:sldLayoutMk cId="3961751989" sldId="2147483650"/>
              <ac:spMk id="7" creationId="{B4FF5F0A-0C39-7F8B-FAD6-1D1EA828CC07}"/>
            </ac:spMkLst>
          </pc:spChg>
          <pc:picChg chg="add mod">
            <ac:chgData name="Robert Andersson (HV)" userId="0dba1953-ba6b-4a87-b79f-0bf24a6c8e58" providerId="ADAL" clId="{4EDD16C5-6E20-475E-A53E-D57676122552}" dt="2025-02-10T13:31:16.200" v="80"/>
            <ac:picMkLst>
              <pc:docMk/>
              <pc:sldMasterMk cId="4288446854" sldId="2147483648"/>
              <pc:sldLayoutMk cId="3961751989" sldId="2147483650"/>
              <ac:picMk id="8" creationId="{3B653CAB-6BEC-AE63-5697-01E3CE5BD75E}"/>
            </ac:picMkLst>
          </pc:picChg>
          <pc:picChg chg="del mod">
            <ac:chgData name="Robert Andersson (HV)" userId="0dba1953-ba6b-4a87-b79f-0bf24a6c8e58" providerId="ADAL" clId="{4EDD16C5-6E20-475E-A53E-D57676122552}" dt="2025-02-10T13:31:21.445" v="81" actId="478"/>
            <ac:picMkLst>
              <pc:docMk/>
              <pc:sldMasterMk cId="4288446854" sldId="2147483648"/>
              <pc:sldLayoutMk cId="3961751989" sldId="2147483650"/>
              <ac:picMk id="9" creationId="{A0305DEA-C1D5-F3B3-B708-E8E9361BEC9D}"/>
            </ac:picMkLst>
          </pc:picChg>
          <pc:picChg chg="add mod">
            <ac:chgData name="Robert Andersson (HV)" userId="0dba1953-ba6b-4a87-b79f-0bf24a6c8e58" providerId="ADAL" clId="{4EDD16C5-6E20-475E-A53E-D57676122552}" dt="2025-02-10T13:31:22.444" v="82"/>
            <ac:picMkLst>
              <pc:docMk/>
              <pc:sldMasterMk cId="4288446854" sldId="2147483648"/>
              <pc:sldLayoutMk cId="3961751989" sldId="2147483650"/>
              <ac:picMk id="11" creationId="{8F0DCEA6-B7A7-EA14-ADCF-8BB013BDECE5}"/>
            </ac:picMkLst>
          </pc:picChg>
        </pc:sldLayoutChg>
        <pc:sldLayoutChg chg="delSp mod">
          <pc:chgData name="Robert Andersson (HV)" userId="0dba1953-ba6b-4a87-b79f-0bf24a6c8e58" providerId="ADAL" clId="{4EDD16C5-6E20-475E-A53E-D57676122552}" dt="2025-02-11T15:10:54.453" v="660" actId="478"/>
          <pc:sldLayoutMkLst>
            <pc:docMk/>
            <pc:sldMasterMk cId="4288446854" sldId="2147483648"/>
            <pc:sldLayoutMk cId="577134966" sldId="2147483665"/>
          </pc:sldLayoutMkLst>
          <pc:spChg chg="del">
            <ac:chgData name="Robert Andersson (HV)" userId="0dba1953-ba6b-4a87-b79f-0bf24a6c8e58" providerId="ADAL" clId="{4EDD16C5-6E20-475E-A53E-D57676122552}" dt="2025-02-11T15:10:54.453" v="660" actId="478"/>
            <ac:spMkLst>
              <pc:docMk/>
              <pc:sldMasterMk cId="4288446854" sldId="2147483648"/>
              <pc:sldLayoutMk cId="577134966" sldId="2147483665"/>
              <ac:spMk id="6" creationId="{F3CE700B-B82D-0011-3900-C4A652C27BD3}"/>
            </ac:spMkLst>
          </pc:spChg>
        </pc:sldLayoutChg>
        <pc:sldLayoutChg chg="addSp delSp modSp mod">
          <pc:chgData name="Robert Andersson (HV)" userId="0dba1953-ba6b-4a87-b79f-0bf24a6c8e58" providerId="ADAL" clId="{4EDD16C5-6E20-475E-A53E-D57676122552}" dt="2025-02-10T13:32:00.585" v="85"/>
          <pc:sldLayoutMkLst>
            <pc:docMk/>
            <pc:sldMasterMk cId="4288446854" sldId="2147483648"/>
            <pc:sldLayoutMk cId="3165340141" sldId="2147483667"/>
          </pc:sldLayoutMkLst>
          <pc:spChg chg="del">
            <ac:chgData name="Robert Andersson (HV)" userId="0dba1953-ba6b-4a87-b79f-0bf24a6c8e58" providerId="ADAL" clId="{4EDD16C5-6E20-475E-A53E-D57676122552}" dt="2025-02-10T13:31:54.249" v="84" actId="478"/>
            <ac:spMkLst>
              <pc:docMk/>
              <pc:sldMasterMk cId="4288446854" sldId="2147483648"/>
              <pc:sldLayoutMk cId="3165340141" sldId="2147483667"/>
              <ac:spMk id="5" creationId="{A268DB34-A9A1-28E8-ED13-67455F371615}"/>
            </ac:spMkLst>
          </pc:spChg>
          <pc:picChg chg="add mod">
            <ac:chgData name="Robert Andersson (HV)" userId="0dba1953-ba6b-4a87-b79f-0bf24a6c8e58" providerId="ADAL" clId="{4EDD16C5-6E20-475E-A53E-D57676122552}" dt="2025-02-10T13:32:00.585" v="85"/>
            <ac:picMkLst>
              <pc:docMk/>
              <pc:sldMasterMk cId="4288446854" sldId="2147483648"/>
              <pc:sldLayoutMk cId="3165340141" sldId="2147483667"/>
              <ac:picMk id="6" creationId="{82152B91-8780-2002-C896-642D1CAA18BD}"/>
            </ac:picMkLst>
          </pc:picChg>
        </pc:sldLayoutChg>
        <pc:sldLayoutChg chg="addSp delSp modSp mod">
          <pc:chgData name="Robert Andersson (HV)" userId="0dba1953-ba6b-4a87-b79f-0bf24a6c8e58" providerId="ADAL" clId="{4EDD16C5-6E20-475E-A53E-D57676122552}" dt="2025-02-10T13:56:44.776" v="659" actId="1035"/>
          <pc:sldLayoutMkLst>
            <pc:docMk/>
            <pc:sldMasterMk cId="4288446854" sldId="2147483648"/>
            <pc:sldLayoutMk cId="1627711357" sldId="2147483692"/>
          </pc:sldLayoutMkLst>
          <pc:picChg chg="add mod">
            <ac:chgData name="Robert Andersson (HV)" userId="0dba1953-ba6b-4a87-b79f-0bf24a6c8e58" providerId="ADAL" clId="{4EDD16C5-6E20-475E-A53E-D57676122552}" dt="2025-02-10T13:56:44.776" v="659" actId="1035"/>
            <ac:picMkLst>
              <pc:docMk/>
              <pc:sldMasterMk cId="4288446854" sldId="2147483648"/>
              <pc:sldLayoutMk cId="1627711357" sldId="2147483692"/>
              <ac:picMk id="5" creationId="{7E866AE8-579A-2966-67D0-D184F14CF9A7}"/>
            </ac:picMkLst>
          </pc:picChg>
          <pc:picChg chg="del">
            <ac:chgData name="Robert Andersson (HV)" userId="0dba1953-ba6b-4a87-b79f-0bf24a6c8e58" providerId="ADAL" clId="{4EDD16C5-6E20-475E-A53E-D57676122552}" dt="2025-02-10T13:55:45.842" v="615" actId="478"/>
            <ac:picMkLst>
              <pc:docMk/>
              <pc:sldMasterMk cId="4288446854" sldId="2147483648"/>
              <pc:sldLayoutMk cId="1627711357" sldId="2147483692"/>
              <ac:picMk id="11" creationId="{30CA0A40-027F-9E84-50F4-E3B33DCB3F3B}"/>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98168-878E-694F-9469-2516A5A58324}" type="datetimeFigureOut">
              <a:rPr lang="sv-SE" smtClean="0"/>
              <a:t>2025-02-11</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84235D-22AC-6342-A031-DEBB350D156D}" type="slidenum">
              <a:rPr lang="sv-SE" smtClean="0"/>
              <a:t>‹#›</a:t>
            </a:fld>
            <a:endParaRPr lang="sv-SE"/>
          </a:p>
        </p:txBody>
      </p:sp>
    </p:spTree>
    <p:extLst>
      <p:ext uri="{BB962C8B-B14F-4D97-AF65-F5344CB8AC3E}">
        <p14:creationId xmlns:p14="http://schemas.microsoft.com/office/powerpoint/2010/main" val="691942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3DABF130-02C6-4E0D-B712-24E45B9F6736}" type="slidenum">
              <a:rPr lang="sv-SE" smtClean="0"/>
              <a:pPr/>
              <a:t>1</a:t>
            </a:fld>
            <a:endParaRPr lang="sv-SE"/>
          </a:p>
        </p:txBody>
      </p:sp>
    </p:spTree>
    <p:extLst>
      <p:ext uri="{BB962C8B-B14F-4D97-AF65-F5344CB8AC3E}">
        <p14:creationId xmlns:p14="http://schemas.microsoft.com/office/powerpoint/2010/main" val="1491802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10.4.1 - Introduction to SNMP</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463350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10.4.1 - Introduction to SNMP (Cont.)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830917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10.4.2 - SNMP Operation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814444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10.4.2 - SNMP Operation (Cont.)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74692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10.4.3 - SNMP Agent Traps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658545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10.4.4 - SNMP Versions</a:t>
            </a:r>
          </a:p>
          <a:p>
            <a:r>
              <a:rPr lang="en-US" dirty="0"/>
              <a:t>10.4.5 - Check Your Understanding - SNMP Versions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403656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10.4.6 - Community Strings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606611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10.4.7 - MIB Object ID</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873666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10.4.7 - MIB Object ID (Cont.)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064373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10.4.8 - SNMP Polling Scenario</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724412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9BD9188-1E0E-49C7-9CDC-61147E61B45A}" type="slidenum">
              <a:rPr lang="en-US" altLang="sv-SE" sz="1400" smtClean="0"/>
              <a:pPr>
                <a:spcBef>
                  <a:spcPct val="0"/>
                </a:spcBef>
                <a:buClrTx/>
                <a:buFontTx/>
                <a:buNone/>
              </a:pPr>
              <a:t>3</a:t>
            </a:fld>
            <a:endParaRPr lang="en-US" altLang="sv-SE" sz="1400"/>
          </a:p>
        </p:txBody>
      </p:sp>
      <p:sp>
        <p:nvSpPr>
          <p:cNvPr id="5123" name="Rectangle 1"/>
          <p:cNvSpPr>
            <a:spLocks noGrp="1" noRot="1" noChangeAspect="1" noChangeArrowheads="1" noTextEdit="1"/>
          </p:cNvSpPr>
          <p:nvPr>
            <p:ph type="sldImg"/>
          </p:nvPr>
        </p:nvSpPr>
        <p:spPr>
          <a:xfrm>
            <a:off x="0" y="0"/>
            <a:ext cx="1588" cy="15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4" name="Text Box 2"/>
          <p:cNvSpPr>
            <a:spLocks noGrp="1" noChangeArrowheads="1"/>
          </p:cNvSpPr>
          <p:nvPr>
            <p:ph type="body" idx="1"/>
          </p:nvPr>
        </p:nvSpPr>
        <p:spPr>
          <a:xfrm>
            <a:off x="0" y="0"/>
            <a:ext cx="1588" cy="1588"/>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p>
            <a:pPr marL="215900" indent="-212725" eaLnBrk="1">
              <a:spcBef>
                <a:spcPct val="0"/>
              </a:spcBef>
              <a:buClr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pPr>
            <a:r>
              <a:rPr lang="en-US" altLang="sv-SE" sz="2000">
                <a:latin typeface="Arial" panose="020B0604020202020204" pitchFamily="34" charset="0"/>
                <a:ea typeface="Microsoft YaHei" panose="020B0503020204020204" pitchFamily="34" charset="-122"/>
              </a:rPr>
              <a:t>Rev. 2010-09-25</a:t>
            </a:r>
          </a:p>
        </p:txBody>
      </p:sp>
      <p:sp>
        <p:nvSpPr>
          <p:cNvPr id="38915" name="Text Box 3"/>
          <p:cNvSpPr txBox="1">
            <a:spLocks noChangeArrowheads="1"/>
          </p:cNvSpPr>
          <p:nvPr/>
        </p:nvSpPr>
        <p:spPr bwMode="auto">
          <a:xfrm>
            <a:off x="0" y="0"/>
            <a:ext cx="1588" cy="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eaLnBrk="1" hangingPunct="1">
              <a:buSzPct val="100000"/>
              <a:defRPr/>
            </a:pPr>
            <a:fld id="{7470D4E9-8208-49BE-BBD1-8AF6ACE452C3}" type="slidenum">
              <a:rPr lang="en-US" altLang="sv-SE" smtClean="0">
                <a:latin typeface="+mn-lt" charset="0"/>
              </a:rPr>
              <a:pPr eaLnBrk="1" hangingPunct="1">
                <a:buSzPct val="100000"/>
                <a:defRPr/>
              </a:pPr>
              <a:t>3</a:t>
            </a:fld>
            <a:endParaRPr lang="en-US" altLang="sv-SE">
              <a:latin typeface="+mn-lt" charset="0"/>
            </a:endParaRPr>
          </a:p>
        </p:txBody>
      </p:sp>
    </p:spTree>
    <p:extLst>
      <p:ext uri="{BB962C8B-B14F-4D97-AF65-F5344CB8AC3E}">
        <p14:creationId xmlns:p14="http://schemas.microsoft.com/office/powerpoint/2010/main" val="2720094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a:p>
            <a:r>
              <a:rPr lang="en-US" dirty="0"/>
              <a:t>10.4.9 - SNMP Object Navigator</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368892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a:p>
        </p:txBody>
      </p:sp>
      <p:sp>
        <p:nvSpPr>
          <p:cNvPr id="4" name="Slide Number Placeholder 3"/>
          <p:cNvSpPr>
            <a:spLocks noGrp="1"/>
          </p:cNvSpPr>
          <p:nvPr>
            <p:ph type="sldNum" sz="quarter" idx="10"/>
          </p:nvPr>
        </p:nvSpPr>
        <p:spPr/>
        <p:txBody>
          <a:bodyPr/>
          <a:lstStyle/>
          <a:p>
            <a:fld id="{3DABF130-02C6-4E0D-B712-24E45B9F6736}" type="slidenum">
              <a:rPr lang="sv-SE" smtClean="0">
                <a:solidFill>
                  <a:prstClr val="black"/>
                </a:solidFill>
              </a:rPr>
              <a:pPr/>
              <a:t>63</a:t>
            </a:fld>
            <a:endParaRPr lang="sv-SE">
              <a:solidFill>
                <a:prstClr val="black"/>
              </a:solidFill>
            </a:endParaRPr>
          </a:p>
        </p:txBody>
      </p:sp>
    </p:spTree>
    <p:extLst>
      <p:ext uri="{BB962C8B-B14F-4D97-AF65-F5344CB8AC3E}">
        <p14:creationId xmlns:p14="http://schemas.microsoft.com/office/powerpoint/2010/main" val="1755475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2884235D-22AC-6342-A031-DEBB350D156D}" type="slidenum">
              <a:rPr lang="sv-SE" smtClean="0"/>
              <a:t>13</a:t>
            </a:fld>
            <a:endParaRPr lang="sv-SE"/>
          </a:p>
        </p:txBody>
      </p:sp>
    </p:spTree>
    <p:extLst>
      <p:ext uri="{BB962C8B-B14F-4D97-AF65-F5344CB8AC3E}">
        <p14:creationId xmlns:p14="http://schemas.microsoft.com/office/powerpoint/2010/main" val="2019109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2884235D-22AC-6342-A031-DEBB350D156D}" type="slidenum">
              <a:rPr lang="sv-SE" smtClean="0"/>
              <a:t>18</a:t>
            </a:fld>
            <a:endParaRPr lang="sv-SE"/>
          </a:p>
        </p:txBody>
      </p:sp>
    </p:spTree>
    <p:extLst>
      <p:ext uri="{BB962C8B-B14F-4D97-AF65-F5344CB8AC3E}">
        <p14:creationId xmlns:p14="http://schemas.microsoft.com/office/powerpoint/2010/main" val="1613465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/var/</a:t>
            </a:r>
            <a:r>
              <a:rPr lang="sv-SE" dirty="0" err="1"/>
              <a:t>www</a:t>
            </a:r>
            <a:r>
              <a:rPr lang="sv-SE" dirty="0"/>
              <a:t>/*/*</a:t>
            </a:r>
          </a:p>
          <a:p>
            <a:r>
              <a:rPr lang="sv-SE" dirty="0"/>
              <a:t>/var/</a:t>
            </a:r>
            <a:r>
              <a:rPr lang="sv-SE" dirty="0" err="1"/>
              <a:t>www</a:t>
            </a:r>
            <a:r>
              <a:rPr lang="sv-SE" dirty="0"/>
              <a:t>/www.grp12.lab.hv.se/index.html</a:t>
            </a:r>
          </a:p>
          <a:p>
            <a:r>
              <a:rPr lang="sv-SE" dirty="0"/>
              <a:t>/var/</a:t>
            </a:r>
            <a:r>
              <a:rPr lang="sv-SE" dirty="0" err="1"/>
              <a:t>www</a:t>
            </a:r>
            <a:r>
              <a:rPr lang="sv-SE" dirty="0"/>
              <a:t>/vvv.grp12.lab.hv.se/index.html</a:t>
            </a:r>
          </a:p>
        </p:txBody>
      </p:sp>
      <p:sp>
        <p:nvSpPr>
          <p:cNvPr id="4" name="Slide Number Placeholder 3"/>
          <p:cNvSpPr>
            <a:spLocks noGrp="1"/>
          </p:cNvSpPr>
          <p:nvPr>
            <p:ph type="sldNum" sz="quarter" idx="5"/>
          </p:nvPr>
        </p:nvSpPr>
        <p:spPr/>
        <p:txBody>
          <a:bodyPr/>
          <a:lstStyle/>
          <a:p>
            <a:fld id="{2884235D-22AC-6342-A031-DEBB350D156D}" type="slidenum">
              <a:rPr lang="sv-SE" smtClean="0"/>
              <a:t>19</a:t>
            </a:fld>
            <a:endParaRPr lang="sv-SE"/>
          </a:p>
        </p:txBody>
      </p:sp>
    </p:spTree>
    <p:extLst>
      <p:ext uri="{BB962C8B-B14F-4D97-AF65-F5344CB8AC3E}">
        <p14:creationId xmlns:p14="http://schemas.microsoft.com/office/powerpoint/2010/main" val="4219359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2884235D-22AC-6342-A031-DEBB350D156D}" type="slidenum">
              <a:rPr lang="sv-SE" smtClean="0"/>
              <a:t>23</a:t>
            </a:fld>
            <a:endParaRPr lang="sv-SE"/>
          </a:p>
        </p:txBody>
      </p:sp>
    </p:spTree>
    <p:extLst>
      <p:ext uri="{BB962C8B-B14F-4D97-AF65-F5344CB8AC3E}">
        <p14:creationId xmlns:p14="http://schemas.microsoft.com/office/powerpoint/2010/main" val="2085949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https://www.flickr.com/photos/vintage_illustration/42827711582</a:t>
            </a:r>
          </a:p>
          <a:p>
            <a:r>
              <a:rPr lang="en-GB" dirty="0"/>
              <a:t>https://www.vecteezy.com/free-vector/writing-icon</a:t>
            </a:r>
          </a:p>
          <a:p>
            <a:r>
              <a:rPr lang="en-GB" dirty="0"/>
              <a:t>https://www.flaticon.com/free-icon/ddos_8293455?related_id=8293446&amp;origin=search</a:t>
            </a:r>
            <a:endParaRPr lang="en-SE" dirty="0"/>
          </a:p>
        </p:txBody>
      </p:sp>
      <p:sp>
        <p:nvSpPr>
          <p:cNvPr id="4" name="Slide Number Placeholder 3"/>
          <p:cNvSpPr>
            <a:spLocks noGrp="1"/>
          </p:cNvSpPr>
          <p:nvPr>
            <p:ph type="sldNum" sz="quarter" idx="5"/>
          </p:nvPr>
        </p:nvSpPr>
        <p:spPr/>
        <p:txBody>
          <a:bodyPr/>
          <a:lstStyle/>
          <a:p>
            <a:fld id="{2884235D-22AC-6342-A031-DEBB350D156D}" type="slidenum">
              <a:rPr lang="sv-SE" smtClean="0"/>
              <a:t>39</a:t>
            </a:fld>
            <a:endParaRPr lang="sv-SE"/>
          </a:p>
        </p:txBody>
      </p:sp>
    </p:spTree>
    <p:extLst>
      <p:ext uri="{BB962C8B-B14F-4D97-AF65-F5344CB8AC3E}">
        <p14:creationId xmlns:p14="http://schemas.microsoft.com/office/powerpoint/2010/main" val="3532545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spcBef>
                <a:spcPts val="0"/>
              </a:spcBef>
            </a:pPr>
            <a:r>
              <a:rPr lang="en-US" dirty="0">
                <a:solidFill>
                  <a:schemeClr val="accent5">
                    <a:lumMod val="40000"/>
                    <a:lumOff val="60000"/>
                  </a:schemeClr>
                </a:solidFill>
              </a:rPr>
              <a:t>Enterprise Networking, Security, and Automation v7.0 (ENSA)</a:t>
            </a:r>
          </a:p>
          <a:p>
            <a:pPr>
              <a:spcBef>
                <a:spcPts val="0"/>
              </a:spcBef>
            </a:pPr>
            <a:r>
              <a:rPr lang="en-US" dirty="0">
                <a:solidFill>
                  <a:schemeClr val="accent5">
                    <a:lumMod val="40000"/>
                    <a:lumOff val="60000"/>
                  </a:schemeClr>
                </a:solidFill>
              </a:rPr>
              <a:t>Module 10: Network Management</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025542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Network Management</a:t>
            </a:r>
          </a:p>
          <a:p>
            <a:r>
              <a:rPr lang="en-US" dirty="0"/>
              <a:t>10.4 - SNMP</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668384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1_TitlePage">
    <p:spTree>
      <p:nvGrpSpPr>
        <p:cNvPr id="1" name=""/>
        <p:cNvGrpSpPr/>
        <p:nvPr/>
      </p:nvGrpSpPr>
      <p:grpSpPr>
        <a:xfrm>
          <a:off x="0" y="0"/>
          <a:ext cx="0" cy="0"/>
          <a:chOff x="0" y="0"/>
          <a:chExt cx="0" cy="0"/>
        </a:xfrm>
      </p:grpSpPr>
      <p:pic>
        <p:nvPicPr>
          <p:cNvPr id="8" name="Picture 7" descr="A white background with black text&#10;&#10;Description automatically generated">
            <a:extLst>
              <a:ext uri="{FF2B5EF4-FFF2-40B4-BE49-F238E27FC236}">
                <a16:creationId xmlns:a16="http://schemas.microsoft.com/office/drawing/2014/main" id="{D40B7C68-FB7A-2D8B-3243-E75CB1A559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 y="0"/>
            <a:ext cx="12188388" cy="6858000"/>
          </a:xfrm>
          <a:prstGeom prst="rect">
            <a:avLst/>
          </a:prstGeom>
        </p:spPr>
      </p:pic>
      <p:sp>
        <p:nvSpPr>
          <p:cNvPr id="4" name="Slide Number Placeholder 5">
            <a:extLst>
              <a:ext uri="{FF2B5EF4-FFF2-40B4-BE49-F238E27FC236}">
                <a16:creationId xmlns:a16="http://schemas.microsoft.com/office/drawing/2014/main" id="{0C8CD750-0293-E841-89C3-EADDECC0AE95}"/>
              </a:ext>
            </a:extLst>
          </p:cNvPr>
          <p:cNvSpPr>
            <a:spLocks noGrp="1"/>
          </p:cNvSpPr>
          <p:nvPr>
            <p:ph type="sldNum" sz="quarter" idx="12"/>
          </p:nvPr>
        </p:nvSpPr>
        <p:spPr/>
        <p:txBody>
          <a:bodyPr/>
          <a:lstStyle>
            <a:lvl1pPr>
              <a:defRPr/>
            </a:lvl1pPr>
          </a:lstStyle>
          <a:p>
            <a:fld id="{B19CB939-8CD4-1F4D-96DF-C675A8FA0E96}" type="slidenum">
              <a:rPr lang="en-US" altLang="en-US"/>
              <a:pPr/>
              <a:t>‹#›</a:t>
            </a:fld>
            <a:endParaRPr lang="en-US" altLang="en-US"/>
          </a:p>
        </p:txBody>
      </p:sp>
      <p:pic>
        <p:nvPicPr>
          <p:cNvPr id="9" name="Bildobjekt 5" descr="En bild som visar skärmbild, Grafik, mönster, design&#10;&#10;Automatiskt genererad beskrivning">
            <a:extLst>
              <a:ext uri="{FF2B5EF4-FFF2-40B4-BE49-F238E27FC236}">
                <a16:creationId xmlns:a16="http://schemas.microsoft.com/office/drawing/2014/main" id="{4EB6EB74-86B2-964D-B7E1-57E2FD5E41AD}"/>
              </a:ext>
            </a:extLst>
          </p:cNvPr>
          <p:cNvPicPr>
            <a:picLocks noChangeAspect="1"/>
          </p:cNvPicPr>
          <p:nvPr userDrawn="1"/>
        </p:nvPicPr>
        <p:blipFill>
          <a:blip r:embed="rId3"/>
          <a:stretch>
            <a:fillRect/>
          </a:stretch>
        </p:blipFill>
        <p:spPr>
          <a:xfrm>
            <a:off x="4931861" y="4599144"/>
            <a:ext cx="2304256" cy="1390907"/>
          </a:xfrm>
          <a:prstGeom prst="rect">
            <a:avLst/>
          </a:prstGeom>
          <a:solidFill>
            <a:schemeClr val="bg1"/>
          </a:solidFill>
        </p:spPr>
      </p:pic>
      <p:pic>
        <p:nvPicPr>
          <p:cNvPr id="2" name="Picture 1">
            <a:extLst>
              <a:ext uri="{FF2B5EF4-FFF2-40B4-BE49-F238E27FC236}">
                <a16:creationId xmlns:a16="http://schemas.microsoft.com/office/drawing/2014/main" id="{4CD6E83C-1372-44ED-8449-BE178C7D8EF9}"/>
              </a:ext>
            </a:extLst>
          </p:cNvPr>
          <p:cNvPicPr>
            <a:picLocks noChangeAspect="1"/>
          </p:cNvPicPr>
          <p:nvPr userDrawn="1"/>
        </p:nvPicPr>
        <p:blipFill>
          <a:blip r:embed="rId4"/>
          <a:stretch>
            <a:fillRect/>
          </a:stretch>
        </p:blipFill>
        <p:spPr>
          <a:xfrm>
            <a:off x="11391133" y="65012"/>
            <a:ext cx="753539" cy="867711"/>
          </a:xfrm>
          <a:prstGeom prst="rect">
            <a:avLst/>
          </a:prstGeom>
        </p:spPr>
      </p:pic>
    </p:spTree>
    <p:extLst>
      <p:ext uri="{BB962C8B-B14F-4D97-AF65-F5344CB8AC3E}">
        <p14:creationId xmlns:p14="http://schemas.microsoft.com/office/powerpoint/2010/main" val="3313043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ubrik + stort utrymm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09A65E6-9F65-174A-BAAA-47AD45551808}"/>
              </a:ext>
            </a:extLst>
          </p:cNvPr>
          <p:cNvSpPr>
            <a:spLocks noGrp="1"/>
          </p:cNvSpPr>
          <p:nvPr>
            <p:ph type="title" hasCustomPrompt="1"/>
          </p:nvPr>
        </p:nvSpPr>
        <p:spPr>
          <a:xfrm>
            <a:off x="210313" y="770793"/>
            <a:ext cx="2999232" cy="1579215"/>
          </a:xfrm>
        </p:spPr>
        <p:txBody>
          <a:bodyPr anchor="t">
            <a:noAutofit/>
          </a:bodyPr>
          <a:lstStyle>
            <a:lvl1pPr algn="r">
              <a:lnSpc>
                <a:spcPts val="3600"/>
              </a:lnSpc>
              <a:defRPr sz="3000"/>
            </a:lvl1pPr>
          </a:lstStyle>
          <a:p>
            <a:r>
              <a:rPr lang="en-US" dirty="0"/>
              <a:t>Click here to add title</a:t>
            </a:r>
            <a:endParaRPr lang="sv-SE" dirty="0"/>
          </a:p>
        </p:txBody>
      </p:sp>
      <p:cxnSp>
        <p:nvCxnSpPr>
          <p:cNvPr id="11" name="Rak 10">
            <a:extLst>
              <a:ext uri="{FF2B5EF4-FFF2-40B4-BE49-F238E27FC236}">
                <a16:creationId xmlns:a16="http://schemas.microsoft.com/office/drawing/2014/main" id="{BE327A4F-FDF3-314B-A8B8-A8760834A450}"/>
              </a:ext>
            </a:extLst>
          </p:cNvPr>
          <p:cNvCxnSpPr>
            <a:cxnSpLocks/>
          </p:cNvCxnSpPr>
          <p:nvPr userDrawn="1"/>
        </p:nvCxnSpPr>
        <p:spPr>
          <a:xfrm>
            <a:off x="3410712" y="777240"/>
            <a:ext cx="0" cy="5305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latshållare för datum 2">
            <a:extLst>
              <a:ext uri="{FF2B5EF4-FFF2-40B4-BE49-F238E27FC236}">
                <a16:creationId xmlns:a16="http://schemas.microsoft.com/office/drawing/2014/main" id="{001F6C4E-72C9-D447-9AB2-E65B0683E150}"/>
              </a:ext>
            </a:extLst>
          </p:cNvPr>
          <p:cNvSpPr>
            <a:spLocks noGrp="1"/>
          </p:cNvSpPr>
          <p:nvPr>
            <p:ph type="dt" sz="half" idx="14"/>
          </p:nvPr>
        </p:nvSpPr>
        <p:spPr/>
        <p:txBody>
          <a:bodyPr/>
          <a:lstStyle/>
          <a:p>
            <a:fld id="{F246E031-DEEB-8647-AF19-9D5EF9ECB444}" type="datetime4">
              <a:rPr lang="sv-SE" smtClean="0"/>
              <a:t>11 februari 2025</a:t>
            </a:fld>
            <a:endParaRPr lang="sv-SE" dirty="0"/>
          </a:p>
        </p:txBody>
      </p:sp>
      <p:sp>
        <p:nvSpPr>
          <p:cNvPr id="4" name="Platshållare för sidfot 3">
            <a:extLst>
              <a:ext uri="{FF2B5EF4-FFF2-40B4-BE49-F238E27FC236}">
                <a16:creationId xmlns:a16="http://schemas.microsoft.com/office/drawing/2014/main" id="{50090721-D395-E047-B8A8-2431015C1FFF}"/>
              </a:ext>
            </a:extLst>
          </p:cNvPr>
          <p:cNvSpPr>
            <a:spLocks noGrp="1"/>
          </p:cNvSpPr>
          <p:nvPr>
            <p:ph type="ftr" sz="quarter" idx="15"/>
          </p:nvPr>
        </p:nvSpPr>
        <p:spPr/>
        <p:txBody>
          <a:bodyPr/>
          <a:lstStyle/>
          <a:p>
            <a:endParaRPr lang="sv-SE" dirty="0"/>
          </a:p>
        </p:txBody>
      </p:sp>
      <p:sp>
        <p:nvSpPr>
          <p:cNvPr id="5" name="Platshållare för bildnummer 4">
            <a:extLst>
              <a:ext uri="{FF2B5EF4-FFF2-40B4-BE49-F238E27FC236}">
                <a16:creationId xmlns:a16="http://schemas.microsoft.com/office/drawing/2014/main" id="{E8AFFAF7-0B01-5B46-9AC2-887FECD4EBB1}"/>
              </a:ext>
            </a:extLst>
          </p:cNvPr>
          <p:cNvSpPr>
            <a:spLocks noGrp="1"/>
          </p:cNvSpPr>
          <p:nvPr>
            <p:ph type="sldNum" sz="quarter" idx="16"/>
          </p:nvPr>
        </p:nvSpPr>
        <p:spPr/>
        <p:txBody>
          <a:bodyPr/>
          <a:lstStyle/>
          <a:p>
            <a:fld id="{5E58F947-193A-8A47-BB37-3D778A6EE5C1}" type="slidenum">
              <a:rPr lang="sv-SE" smtClean="0"/>
              <a:pPr/>
              <a:t>‹#›</a:t>
            </a:fld>
            <a:endParaRPr lang="sv-SE" dirty="0"/>
          </a:p>
        </p:txBody>
      </p:sp>
      <p:sp>
        <p:nvSpPr>
          <p:cNvPr id="7" name="Platshållare för text 2">
            <a:extLst>
              <a:ext uri="{FF2B5EF4-FFF2-40B4-BE49-F238E27FC236}">
                <a16:creationId xmlns:a16="http://schemas.microsoft.com/office/drawing/2014/main" id="{303C71CD-4F28-1D85-ED2F-967B299E2B65}"/>
              </a:ext>
            </a:extLst>
          </p:cNvPr>
          <p:cNvSpPr>
            <a:spLocks noGrp="1"/>
          </p:cNvSpPr>
          <p:nvPr>
            <p:ph type="body" idx="1" hasCustomPrompt="1"/>
          </p:nvPr>
        </p:nvSpPr>
        <p:spPr>
          <a:xfrm>
            <a:off x="3611880" y="777240"/>
            <a:ext cx="7483749" cy="5305508"/>
          </a:xfrm>
        </p:spPr>
        <p:txBody>
          <a:bodyPr numCol="1" spcCol="360000" anchor="t">
            <a:noAutofit/>
          </a:bodyPr>
          <a:lstStyle>
            <a:lvl1pPr marL="0" indent="0">
              <a:lnSpc>
                <a:spcPts val="2500"/>
              </a:lnSpc>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this layout when you have a little more content. The surface can be arranged for text, illustrations or images.</a:t>
            </a:r>
          </a:p>
          <a:p>
            <a:pPr lvl="0"/>
            <a:r>
              <a:rPr lang="en-US" dirty="0"/>
              <a:t>The heading is placed on 1-4 lines.</a:t>
            </a:r>
            <a:endParaRPr lang="sv-SE" dirty="0"/>
          </a:p>
        </p:txBody>
      </p:sp>
    </p:spTree>
    <p:extLst>
      <p:ext uri="{BB962C8B-B14F-4D97-AF65-F5344CB8AC3E}">
        <p14:creationId xmlns:p14="http://schemas.microsoft.com/office/powerpoint/2010/main" val="57713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ximal yta">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B5A63FF8-7320-474A-8B0D-9A073AC52074}"/>
              </a:ext>
            </a:extLst>
          </p:cNvPr>
          <p:cNvSpPr/>
          <p:nvPr userDrawn="1"/>
        </p:nvSpPr>
        <p:spPr>
          <a:xfrm>
            <a:off x="200527" y="180975"/>
            <a:ext cx="11798968" cy="6477000"/>
          </a:xfrm>
          <a:prstGeom prst="rect">
            <a:avLst/>
          </a:prstGeom>
          <a:solidFill>
            <a:srgbClr val="EE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0" i="0" dirty="0">
              <a:latin typeface="Arial" panose="020B0604020202020204" pitchFamily="34" charset="0"/>
            </a:endParaRPr>
          </a:p>
        </p:txBody>
      </p:sp>
      <p:sp>
        <p:nvSpPr>
          <p:cNvPr id="7" name="Rektangel 6">
            <a:extLst>
              <a:ext uri="{FF2B5EF4-FFF2-40B4-BE49-F238E27FC236}">
                <a16:creationId xmlns:a16="http://schemas.microsoft.com/office/drawing/2014/main" id="{F46EB565-1D27-E94B-BC2A-42623958E2D8}"/>
              </a:ext>
            </a:extLst>
          </p:cNvPr>
          <p:cNvSpPr/>
          <p:nvPr userDrawn="1"/>
        </p:nvSpPr>
        <p:spPr>
          <a:xfrm>
            <a:off x="798164" y="736169"/>
            <a:ext cx="10608590" cy="5246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A09A65E6-9F65-174A-BAAA-47AD45551808}"/>
              </a:ext>
            </a:extLst>
          </p:cNvPr>
          <p:cNvSpPr>
            <a:spLocks noGrp="1"/>
          </p:cNvSpPr>
          <p:nvPr>
            <p:ph type="title" hasCustomPrompt="1"/>
          </p:nvPr>
        </p:nvSpPr>
        <p:spPr>
          <a:xfrm>
            <a:off x="914402" y="875655"/>
            <a:ext cx="5240738" cy="1108593"/>
          </a:xfrm>
        </p:spPr>
        <p:txBody>
          <a:bodyPr anchor="t">
            <a:noAutofit/>
          </a:bodyPr>
          <a:lstStyle>
            <a:lvl1pPr algn="l">
              <a:defRPr sz="2600"/>
            </a:lvl1pPr>
          </a:lstStyle>
          <a:p>
            <a:r>
              <a:rPr lang="en-US" dirty="0"/>
              <a:t>Click here to add title</a:t>
            </a:r>
            <a:endParaRPr lang="sv-SE" dirty="0"/>
          </a:p>
        </p:txBody>
      </p:sp>
      <p:sp>
        <p:nvSpPr>
          <p:cNvPr id="10" name="Platshållare för text 9">
            <a:extLst>
              <a:ext uri="{FF2B5EF4-FFF2-40B4-BE49-F238E27FC236}">
                <a16:creationId xmlns:a16="http://schemas.microsoft.com/office/drawing/2014/main" id="{F31F6A5B-9534-7940-B8AE-0C920F075E39}"/>
              </a:ext>
            </a:extLst>
          </p:cNvPr>
          <p:cNvSpPr>
            <a:spLocks noGrp="1"/>
          </p:cNvSpPr>
          <p:nvPr>
            <p:ph type="body" sz="quarter" idx="13" hasCustomPrompt="1"/>
          </p:nvPr>
        </p:nvSpPr>
        <p:spPr>
          <a:xfrm>
            <a:off x="914401" y="5029199"/>
            <a:ext cx="5181599" cy="953147"/>
          </a:xfrm>
        </p:spPr>
        <p:txBody>
          <a:bodyPr anchor="t">
            <a:noAutofit/>
          </a:bodyPr>
          <a:lstStyle>
            <a:lvl1pPr marL="0" indent="0">
              <a:lnSpc>
                <a:spcPts val="2100"/>
              </a:lnSpc>
              <a:spcBef>
                <a:spcPts val="600"/>
              </a:spcBef>
              <a:buFont typeface="Arial" panose="020B0604020202020204" pitchFamily="34" charset="0"/>
              <a:buNone/>
              <a:defRPr sz="1600"/>
            </a:lvl1pPr>
            <a:lvl2pPr marL="457200" indent="0">
              <a:lnSpc>
                <a:spcPts val="1900"/>
              </a:lnSpc>
              <a:buNone/>
              <a:defRPr sz="1600"/>
            </a:lvl2pPr>
            <a:lvl3pPr marL="914400" indent="0">
              <a:lnSpc>
                <a:spcPts val="1900"/>
              </a:lnSpc>
              <a:buNone/>
              <a:defRPr sz="1600"/>
            </a:lvl3pPr>
            <a:lvl4pPr marL="1371600" indent="0">
              <a:lnSpc>
                <a:spcPts val="1900"/>
              </a:lnSpc>
              <a:buNone/>
              <a:defRPr sz="1600"/>
            </a:lvl4pPr>
            <a:lvl5pPr marL="1828800" indent="0">
              <a:lnSpc>
                <a:spcPts val="1900"/>
              </a:lnSpc>
              <a:buNone/>
              <a:defRPr sz="1600"/>
            </a:lvl5pPr>
          </a:lstStyle>
          <a:p>
            <a:pPr marL="0" indent="0">
              <a:lnSpc>
                <a:spcPts val="2100"/>
              </a:lnSpc>
              <a:buFont typeface="Arial" panose="020B0604020202020204" pitchFamily="34" charset="0"/>
              <a:buNone/>
            </a:pPr>
            <a:r>
              <a:rPr lang="en-US" dirty="0"/>
              <a:t>Use this layout when you need maximum surface area for texts, illustrations and/or images. Any layout within the white box.</a:t>
            </a:r>
            <a:endParaRPr lang="sv-SE" dirty="0"/>
          </a:p>
        </p:txBody>
      </p:sp>
      <p:pic>
        <p:nvPicPr>
          <p:cNvPr id="8" name="Picture 8">
            <a:extLst>
              <a:ext uri="{FF2B5EF4-FFF2-40B4-BE49-F238E27FC236}">
                <a16:creationId xmlns:a16="http://schemas.microsoft.com/office/drawing/2014/main" id="{B78737AA-D0A1-EF4F-8E12-3D214AAB34B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022" y="6082748"/>
            <a:ext cx="882719" cy="454665"/>
          </a:xfrm>
          <a:prstGeom prst="rect">
            <a:avLst/>
          </a:prstGeom>
        </p:spPr>
      </p:pic>
      <p:sp>
        <p:nvSpPr>
          <p:cNvPr id="3" name="Platshållare för datum 2">
            <a:extLst>
              <a:ext uri="{FF2B5EF4-FFF2-40B4-BE49-F238E27FC236}">
                <a16:creationId xmlns:a16="http://schemas.microsoft.com/office/drawing/2014/main" id="{4FDDE453-9292-FE41-AE87-4E03DE619C4A}"/>
              </a:ext>
            </a:extLst>
          </p:cNvPr>
          <p:cNvSpPr>
            <a:spLocks noGrp="1"/>
          </p:cNvSpPr>
          <p:nvPr>
            <p:ph type="dt" sz="half" idx="14"/>
          </p:nvPr>
        </p:nvSpPr>
        <p:spPr/>
        <p:txBody>
          <a:bodyPr/>
          <a:lstStyle/>
          <a:p>
            <a:fld id="{8176BE31-210E-7A45-A189-8BC5F1E73F1F}" type="datetime4">
              <a:rPr lang="sv-SE" smtClean="0"/>
              <a:t>11 februari 2025</a:t>
            </a:fld>
            <a:endParaRPr lang="sv-SE" dirty="0"/>
          </a:p>
        </p:txBody>
      </p:sp>
      <p:sp>
        <p:nvSpPr>
          <p:cNvPr id="4" name="Platshållare för sidfot 3">
            <a:extLst>
              <a:ext uri="{FF2B5EF4-FFF2-40B4-BE49-F238E27FC236}">
                <a16:creationId xmlns:a16="http://schemas.microsoft.com/office/drawing/2014/main" id="{5130B374-A21F-214F-A932-B72825A11B58}"/>
              </a:ext>
            </a:extLst>
          </p:cNvPr>
          <p:cNvSpPr>
            <a:spLocks noGrp="1"/>
          </p:cNvSpPr>
          <p:nvPr>
            <p:ph type="ftr" sz="quarter" idx="15"/>
          </p:nvPr>
        </p:nvSpPr>
        <p:spPr/>
        <p:txBody>
          <a:bodyPr/>
          <a:lstStyle/>
          <a:p>
            <a:endParaRPr lang="sv-SE" dirty="0"/>
          </a:p>
        </p:txBody>
      </p:sp>
      <p:sp>
        <p:nvSpPr>
          <p:cNvPr id="5" name="Platshållare för bildnummer 4">
            <a:extLst>
              <a:ext uri="{FF2B5EF4-FFF2-40B4-BE49-F238E27FC236}">
                <a16:creationId xmlns:a16="http://schemas.microsoft.com/office/drawing/2014/main" id="{90CA9068-BE1D-3D42-B47F-5BA8CB607FB4}"/>
              </a:ext>
            </a:extLst>
          </p:cNvPr>
          <p:cNvSpPr>
            <a:spLocks noGrp="1"/>
          </p:cNvSpPr>
          <p:nvPr>
            <p:ph type="sldNum" sz="quarter" idx="16"/>
          </p:nvPr>
        </p:nvSpPr>
        <p:spPr/>
        <p:txBody>
          <a:bodyPr/>
          <a:lstStyle/>
          <a:p>
            <a:fld id="{5E58F947-193A-8A47-BB37-3D778A6EE5C1}" type="slidenum">
              <a:rPr lang="sv-SE" smtClean="0"/>
              <a:pPr/>
              <a:t>‹#›</a:t>
            </a:fld>
            <a:endParaRPr lang="sv-SE" dirty="0"/>
          </a:p>
        </p:txBody>
      </p:sp>
      <p:sp>
        <p:nvSpPr>
          <p:cNvPr id="9" name="Star: 5 Points 8">
            <a:extLst>
              <a:ext uri="{FF2B5EF4-FFF2-40B4-BE49-F238E27FC236}">
                <a16:creationId xmlns:a16="http://schemas.microsoft.com/office/drawing/2014/main" id="{4FA1FE34-D8B2-AB36-4B9F-F6E5B4DF4C09}"/>
              </a:ext>
            </a:extLst>
          </p:cNvPr>
          <p:cNvSpPr/>
          <p:nvPr userDrawn="1"/>
        </p:nvSpPr>
        <p:spPr>
          <a:xfrm>
            <a:off x="8175625" y="6129738"/>
            <a:ext cx="405902" cy="408279"/>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963818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till vänster + text">
    <p:spTree>
      <p:nvGrpSpPr>
        <p:cNvPr id="1" name=""/>
        <p:cNvGrpSpPr/>
        <p:nvPr/>
      </p:nvGrpSpPr>
      <p:grpSpPr>
        <a:xfrm>
          <a:off x="0" y="0"/>
          <a:ext cx="0" cy="0"/>
          <a:chOff x="0" y="0"/>
          <a:chExt cx="0" cy="0"/>
        </a:xfrm>
      </p:grpSpPr>
      <p:sp>
        <p:nvSpPr>
          <p:cNvPr id="8" name="Rubrik 1">
            <a:extLst>
              <a:ext uri="{FF2B5EF4-FFF2-40B4-BE49-F238E27FC236}">
                <a16:creationId xmlns:a16="http://schemas.microsoft.com/office/drawing/2014/main" id="{102E8DF6-910E-7F4A-9A3B-72ACCCBF24A6}"/>
              </a:ext>
            </a:extLst>
          </p:cNvPr>
          <p:cNvSpPr>
            <a:spLocks noGrp="1"/>
          </p:cNvSpPr>
          <p:nvPr>
            <p:ph type="title" hasCustomPrompt="1"/>
          </p:nvPr>
        </p:nvSpPr>
        <p:spPr>
          <a:xfrm>
            <a:off x="6780006" y="561054"/>
            <a:ext cx="4623337" cy="1559571"/>
          </a:xfrm>
        </p:spPr>
        <p:txBody>
          <a:bodyPr anchor="b">
            <a:noAutofit/>
          </a:bodyPr>
          <a:lstStyle>
            <a:lvl1pPr>
              <a:defRPr sz="3200"/>
            </a:lvl1pPr>
          </a:lstStyle>
          <a:p>
            <a:r>
              <a:rPr lang="en-US" dirty="0"/>
              <a:t>Click here to add title</a:t>
            </a:r>
            <a:endParaRPr lang="sv-SE" dirty="0"/>
          </a:p>
        </p:txBody>
      </p:sp>
      <p:sp>
        <p:nvSpPr>
          <p:cNvPr id="9" name="Platshållare för text 9">
            <a:extLst>
              <a:ext uri="{FF2B5EF4-FFF2-40B4-BE49-F238E27FC236}">
                <a16:creationId xmlns:a16="http://schemas.microsoft.com/office/drawing/2014/main" id="{C3A74346-AE40-CC40-9BED-E7CE7D92EFD6}"/>
              </a:ext>
            </a:extLst>
          </p:cNvPr>
          <p:cNvSpPr>
            <a:spLocks noGrp="1"/>
          </p:cNvSpPr>
          <p:nvPr>
            <p:ph type="body" sz="quarter" idx="13" hasCustomPrompt="1"/>
          </p:nvPr>
        </p:nvSpPr>
        <p:spPr>
          <a:xfrm>
            <a:off x="6780006" y="2212161"/>
            <a:ext cx="4623337" cy="3672301"/>
          </a:xfrm>
        </p:spPr>
        <p:txBody>
          <a:bodyPr>
            <a:noAutofit/>
          </a:bodyPr>
          <a:lstStyle>
            <a:lvl1pPr marL="0" indent="0">
              <a:lnSpc>
                <a:spcPts val="2500"/>
              </a:lnSpc>
              <a:spcBef>
                <a:spcPts val="600"/>
              </a:spcBef>
              <a:buNone/>
              <a:defRPr sz="2000"/>
            </a:lvl1pPr>
            <a:lvl2pPr marL="457200" indent="0">
              <a:lnSpc>
                <a:spcPts val="1900"/>
              </a:lnSpc>
              <a:buNone/>
              <a:defRPr sz="1600"/>
            </a:lvl2pPr>
            <a:lvl3pPr marL="914400" indent="0">
              <a:lnSpc>
                <a:spcPts val="1900"/>
              </a:lnSpc>
              <a:buNone/>
              <a:defRPr sz="1600"/>
            </a:lvl3pPr>
            <a:lvl4pPr marL="1371600" indent="0">
              <a:lnSpc>
                <a:spcPts val="1900"/>
              </a:lnSpc>
              <a:buNone/>
              <a:defRPr sz="1600"/>
            </a:lvl4pPr>
            <a:lvl5pPr marL="1828800" indent="0">
              <a:lnSpc>
                <a:spcPts val="1900"/>
              </a:lnSpc>
              <a:buNone/>
              <a:defRPr sz="1600"/>
            </a:lvl5pPr>
          </a:lstStyle>
          <a:p>
            <a:pPr lvl="0"/>
            <a:r>
              <a:rPr lang="en-US" dirty="0"/>
              <a:t>Click here to add text.</a:t>
            </a:r>
            <a:endParaRPr lang="sv-SE" dirty="0"/>
          </a:p>
        </p:txBody>
      </p:sp>
      <p:sp>
        <p:nvSpPr>
          <p:cNvPr id="12" name="Platshållare för bild 11">
            <a:extLst>
              <a:ext uri="{FF2B5EF4-FFF2-40B4-BE49-F238E27FC236}">
                <a16:creationId xmlns:a16="http://schemas.microsoft.com/office/drawing/2014/main" id="{1A7C9565-218B-3E45-9165-30E71D9B3931}"/>
              </a:ext>
            </a:extLst>
          </p:cNvPr>
          <p:cNvSpPr>
            <a:spLocks noGrp="1"/>
          </p:cNvSpPr>
          <p:nvPr>
            <p:ph type="pic" sz="quarter" idx="14" hasCustomPrompt="1"/>
          </p:nvPr>
        </p:nvSpPr>
        <p:spPr>
          <a:xfrm>
            <a:off x="-1" y="0"/>
            <a:ext cx="6096001" cy="6858000"/>
          </a:xfrm>
          <a:solidFill>
            <a:schemeClr val="accent6"/>
          </a:solidFill>
        </p:spPr>
        <p:txBody>
          <a:bodyPr/>
          <a:lstStyle>
            <a:lvl1pPr marL="0" indent="0">
              <a:buNone/>
              <a:defRPr sz="1400" b="1">
                <a:solidFill>
                  <a:schemeClr val="tx2"/>
                </a:solidFill>
              </a:defRPr>
            </a:lvl1pPr>
          </a:lstStyle>
          <a:p>
            <a:r>
              <a:rPr lang="en-US" dirty="0"/>
              <a:t>Space to place one or more images.</a:t>
            </a:r>
            <a:endParaRPr lang="sv-SE" dirty="0"/>
          </a:p>
        </p:txBody>
      </p:sp>
      <p:sp>
        <p:nvSpPr>
          <p:cNvPr id="10" name="Platshållare för datum 9">
            <a:extLst>
              <a:ext uri="{FF2B5EF4-FFF2-40B4-BE49-F238E27FC236}">
                <a16:creationId xmlns:a16="http://schemas.microsoft.com/office/drawing/2014/main" id="{73E8D4DE-A7BE-F34B-AB61-1943A80CEFAE}"/>
              </a:ext>
            </a:extLst>
          </p:cNvPr>
          <p:cNvSpPr>
            <a:spLocks noGrp="1"/>
          </p:cNvSpPr>
          <p:nvPr>
            <p:ph type="dt" sz="half" idx="15"/>
          </p:nvPr>
        </p:nvSpPr>
        <p:spPr/>
        <p:txBody>
          <a:bodyPr/>
          <a:lstStyle/>
          <a:p>
            <a:fld id="{797632D8-7D6A-0A45-B809-FA5B65EB172D}" type="datetime4">
              <a:rPr lang="sv-SE" smtClean="0"/>
              <a:t>11 februari 2025</a:t>
            </a:fld>
            <a:endParaRPr lang="sv-SE" dirty="0"/>
          </a:p>
        </p:txBody>
      </p:sp>
      <p:sp>
        <p:nvSpPr>
          <p:cNvPr id="11" name="Platshållare för sidfot 10">
            <a:extLst>
              <a:ext uri="{FF2B5EF4-FFF2-40B4-BE49-F238E27FC236}">
                <a16:creationId xmlns:a16="http://schemas.microsoft.com/office/drawing/2014/main" id="{E84F00B3-BB9E-FE48-8B72-080C95CEE274}"/>
              </a:ext>
            </a:extLst>
          </p:cNvPr>
          <p:cNvSpPr>
            <a:spLocks noGrp="1"/>
          </p:cNvSpPr>
          <p:nvPr>
            <p:ph type="ftr" sz="quarter" idx="16"/>
          </p:nvPr>
        </p:nvSpPr>
        <p:spPr/>
        <p:txBody>
          <a:bodyPr/>
          <a:lstStyle/>
          <a:p>
            <a:endParaRPr lang="sv-SE" dirty="0"/>
          </a:p>
        </p:txBody>
      </p:sp>
      <p:sp>
        <p:nvSpPr>
          <p:cNvPr id="13" name="Platshållare för bildnummer 12">
            <a:extLst>
              <a:ext uri="{FF2B5EF4-FFF2-40B4-BE49-F238E27FC236}">
                <a16:creationId xmlns:a16="http://schemas.microsoft.com/office/drawing/2014/main" id="{AFDADCF9-45D8-8A41-B03D-AD51E88DFB8F}"/>
              </a:ext>
            </a:extLst>
          </p:cNvPr>
          <p:cNvSpPr>
            <a:spLocks noGrp="1"/>
          </p:cNvSpPr>
          <p:nvPr>
            <p:ph type="sldNum" sz="quarter" idx="17"/>
          </p:nvPr>
        </p:nvSpPr>
        <p:spPr/>
        <p:txBody>
          <a:bodyPr/>
          <a:lstStyle/>
          <a:p>
            <a:fld id="{5E58F947-193A-8A47-BB37-3D778A6EE5C1}" type="slidenum">
              <a:rPr lang="sv-SE" smtClean="0"/>
              <a:pPr/>
              <a:t>‹#›</a:t>
            </a:fld>
            <a:endParaRPr lang="sv-SE" dirty="0"/>
          </a:p>
        </p:txBody>
      </p:sp>
      <p:sp>
        <p:nvSpPr>
          <p:cNvPr id="2" name="Star: 5 Points 1">
            <a:extLst>
              <a:ext uri="{FF2B5EF4-FFF2-40B4-BE49-F238E27FC236}">
                <a16:creationId xmlns:a16="http://schemas.microsoft.com/office/drawing/2014/main" id="{36B93E25-997D-F0EC-A05A-B65C150EF66E}"/>
              </a:ext>
            </a:extLst>
          </p:cNvPr>
          <p:cNvSpPr/>
          <p:nvPr userDrawn="1"/>
        </p:nvSpPr>
        <p:spPr>
          <a:xfrm>
            <a:off x="3949004" y="5982632"/>
            <a:ext cx="783771" cy="757638"/>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373884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till höger + text">
    <p:spTree>
      <p:nvGrpSpPr>
        <p:cNvPr id="1" name=""/>
        <p:cNvGrpSpPr/>
        <p:nvPr/>
      </p:nvGrpSpPr>
      <p:grpSpPr>
        <a:xfrm>
          <a:off x="0" y="0"/>
          <a:ext cx="0" cy="0"/>
          <a:chOff x="0" y="0"/>
          <a:chExt cx="0" cy="0"/>
        </a:xfrm>
      </p:grpSpPr>
      <p:sp>
        <p:nvSpPr>
          <p:cNvPr id="8" name="Rubrik 1">
            <a:extLst>
              <a:ext uri="{FF2B5EF4-FFF2-40B4-BE49-F238E27FC236}">
                <a16:creationId xmlns:a16="http://schemas.microsoft.com/office/drawing/2014/main" id="{102E8DF6-910E-7F4A-9A3B-72ACCCBF24A6}"/>
              </a:ext>
            </a:extLst>
          </p:cNvPr>
          <p:cNvSpPr>
            <a:spLocks noGrp="1"/>
          </p:cNvSpPr>
          <p:nvPr>
            <p:ph type="title" hasCustomPrompt="1"/>
          </p:nvPr>
        </p:nvSpPr>
        <p:spPr>
          <a:xfrm>
            <a:off x="763254" y="561054"/>
            <a:ext cx="4623337" cy="1559571"/>
          </a:xfrm>
        </p:spPr>
        <p:txBody>
          <a:bodyPr anchor="b">
            <a:noAutofit/>
          </a:bodyPr>
          <a:lstStyle>
            <a:lvl1pPr>
              <a:defRPr sz="3200"/>
            </a:lvl1pPr>
          </a:lstStyle>
          <a:p>
            <a:r>
              <a:rPr lang="en-US" dirty="0"/>
              <a:t>Click here to add title</a:t>
            </a:r>
            <a:endParaRPr lang="sv-SE" dirty="0"/>
          </a:p>
        </p:txBody>
      </p:sp>
      <p:sp>
        <p:nvSpPr>
          <p:cNvPr id="9" name="Platshållare för text 9">
            <a:extLst>
              <a:ext uri="{FF2B5EF4-FFF2-40B4-BE49-F238E27FC236}">
                <a16:creationId xmlns:a16="http://schemas.microsoft.com/office/drawing/2014/main" id="{C3A74346-AE40-CC40-9BED-E7CE7D92EFD6}"/>
              </a:ext>
            </a:extLst>
          </p:cNvPr>
          <p:cNvSpPr>
            <a:spLocks noGrp="1"/>
          </p:cNvSpPr>
          <p:nvPr>
            <p:ph type="body" sz="quarter" idx="13" hasCustomPrompt="1"/>
          </p:nvPr>
        </p:nvSpPr>
        <p:spPr>
          <a:xfrm>
            <a:off x="763254" y="2212161"/>
            <a:ext cx="4623337" cy="3672301"/>
          </a:xfrm>
        </p:spPr>
        <p:txBody>
          <a:bodyPr>
            <a:noAutofit/>
          </a:bodyPr>
          <a:lstStyle>
            <a:lvl1pPr marL="0" indent="0">
              <a:lnSpc>
                <a:spcPts val="2500"/>
              </a:lnSpc>
              <a:spcBef>
                <a:spcPts val="600"/>
              </a:spcBef>
              <a:buNone/>
              <a:defRPr sz="2000"/>
            </a:lvl1pPr>
            <a:lvl2pPr marL="457200" indent="0">
              <a:lnSpc>
                <a:spcPts val="1900"/>
              </a:lnSpc>
              <a:buNone/>
              <a:defRPr sz="1600"/>
            </a:lvl2pPr>
            <a:lvl3pPr marL="914400" indent="0">
              <a:lnSpc>
                <a:spcPts val="1900"/>
              </a:lnSpc>
              <a:buNone/>
              <a:defRPr sz="1600"/>
            </a:lvl3pPr>
            <a:lvl4pPr marL="1371600" indent="0">
              <a:lnSpc>
                <a:spcPts val="1900"/>
              </a:lnSpc>
              <a:buNone/>
              <a:defRPr sz="1600"/>
            </a:lvl4pPr>
            <a:lvl5pPr marL="1828800" indent="0">
              <a:lnSpc>
                <a:spcPts val="1900"/>
              </a:lnSpc>
              <a:buNone/>
              <a:defRPr sz="1600"/>
            </a:lvl5pPr>
          </a:lstStyle>
          <a:p>
            <a:pPr lvl="0"/>
            <a:r>
              <a:rPr lang="en-US" dirty="0"/>
              <a:t>Click here to add text.</a:t>
            </a:r>
            <a:endParaRPr lang="sv-SE" dirty="0"/>
          </a:p>
        </p:txBody>
      </p:sp>
      <p:sp>
        <p:nvSpPr>
          <p:cNvPr id="12" name="Platshållare för bild 11">
            <a:extLst>
              <a:ext uri="{FF2B5EF4-FFF2-40B4-BE49-F238E27FC236}">
                <a16:creationId xmlns:a16="http://schemas.microsoft.com/office/drawing/2014/main" id="{1A7C9565-218B-3E45-9165-30E71D9B3931}"/>
              </a:ext>
            </a:extLst>
          </p:cNvPr>
          <p:cNvSpPr>
            <a:spLocks noGrp="1"/>
          </p:cNvSpPr>
          <p:nvPr>
            <p:ph type="pic" sz="quarter" idx="14" hasCustomPrompt="1"/>
          </p:nvPr>
        </p:nvSpPr>
        <p:spPr>
          <a:xfrm>
            <a:off x="6096000" y="0"/>
            <a:ext cx="6096001" cy="6858000"/>
          </a:xfrm>
          <a:solidFill>
            <a:schemeClr val="accent6"/>
          </a:solidFill>
        </p:spPr>
        <p:txBody>
          <a:bodyPr/>
          <a:lstStyle>
            <a:lvl1pPr marL="0" indent="0">
              <a:buNone/>
              <a:defRPr sz="1400" b="1">
                <a:solidFill>
                  <a:schemeClr val="tx2"/>
                </a:solidFill>
              </a:defRPr>
            </a:lvl1pPr>
          </a:lstStyle>
          <a:p>
            <a:r>
              <a:rPr lang="en-US" dirty="0"/>
              <a:t>Space to place image.</a:t>
            </a:r>
            <a:endParaRPr lang="sv-SE" dirty="0"/>
          </a:p>
        </p:txBody>
      </p:sp>
      <p:sp>
        <p:nvSpPr>
          <p:cNvPr id="2" name="Platshållare för datum 1">
            <a:extLst>
              <a:ext uri="{FF2B5EF4-FFF2-40B4-BE49-F238E27FC236}">
                <a16:creationId xmlns:a16="http://schemas.microsoft.com/office/drawing/2014/main" id="{681A2E77-6EC9-1E44-940C-093369A3CCD3}"/>
              </a:ext>
            </a:extLst>
          </p:cNvPr>
          <p:cNvSpPr>
            <a:spLocks noGrp="1"/>
          </p:cNvSpPr>
          <p:nvPr>
            <p:ph type="dt" sz="half" idx="15"/>
          </p:nvPr>
        </p:nvSpPr>
        <p:spPr/>
        <p:txBody>
          <a:bodyPr/>
          <a:lstStyle/>
          <a:p>
            <a:fld id="{F5B04636-EC5B-8C42-9186-BA7996D81AF8}" type="datetime4">
              <a:rPr lang="sv-SE" smtClean="0"/>
              <a:t>11 februari 2025</a:t>
            </a:fld>
            <a:endParaRPr lang="sv-SE" dirty="0"/>
          </a:p>
        </p:txBody>
      </p:sp>
      <p:sp>
        <p:nvSpPr>
          <p:cNvPr id="3" name="Platshållare för sidfot 2">
            <a:extLst>
              <a:ext uri="{FF2B5EF4-FFF2-40B4-BE49-F238E27FC236}">
                <a16:creationId xmlns:a16="http://schemas.microsoft.com/office/drawing/2014/main" id="{F9EDEB9A-1B87-9640-9D94-67A8139B31C9}"/>
              </a:ext>
            </a:extLst>
          </p:cNvPr>
          <p:cNvSpPr>
            <a:spLocks noGrp="1"/>
          </p:cNvSpPr>
          <p:nvPr>
            <p:ph type="ftr" sz="quarter" idx="16"/>
          </p:nvPr>
        </p:nvSpPr>
        <p:spPr/>
        <p:txBody>
          <a:bodyPr/>
          <a:lstStyle/>
          <a:p>
            <a:endParaRPr lang="sv-SE" dirty="0"/>
          </a:p>
        </p:txBody>
      </p:sp>
      <p:sp>
        <p:nvSpPr>
          <p:cNvPr id="4" name="Platshållare för bildnummer 3">
            <a:extLst>
              <a:ext uri="{FF2B5EF4-FFF2-40B4-BE49-F238E27FC236}">
                <a16:creationId xmlns:a16="http://schemas.microsoft.com/office/drawing/2014/main" id="{EA42744D-384C-8D4D-A1B5-E91897BD96EA}"/>
              </a:ext>
            </a:extLst>
          </p:cNvPr>
          <p:cNvSpPr>
            <a:spLocks noGrp="1"/>
          </p:cNvSpPr>
          <p:nvPr>
            <p:ph type="sldNum" sz="quarter" idx="17"/>
          </p:nvPr>
        </p:nvSpPr>
        <p:spPr/>
        <p:txBody>
          <a:bodyPr/>
          <a:lstStyle/>
          <a:p>
            <a:fld id="{5E58F947-193A-8A47-BB37-3D778A6EE5C1}" type="slidenum">
              <a:rPr lang="sv-SE" smtClean="0"/>
              <a:pPr/>
              <a:t>‹#›</a:t>
            </a:fld>
            <a:endParaRPr lang="sv-SE" dirty="0"/>
          </a:p>
        </p:txBody>
      </p:sp>
      <p:pic>
        <p:nvPicPr>
          <p:cNvPr id="6" name="Bildobjekt 5" descr="En bild som visar skärmbild, Grafik, mönster, design&#10;&#10;Automatiskt genererad beskrivning">
            <a:extLst>
              <a:ext uri="{FF2B5EF4-FFF2-40B4-BE49-F238E27FC236}">
                <a16:creationId xmlns:a16="http://schemas.microsoft.com/office/drawing/2014/main" id="{82152B91-8780-2002-C896-642D1CAA18BD}"/>
              </a:ext>
            </a:extLst>
          </p:cNvPr>
          <p:cNvPicPr>
            <a:picLocks noChangeAspect="1"/>
          </p:cNvPicPr>
          <p:nvPr userDrawn="1"/>
        </p:nvPicPr>
        <p:blipFill>
          <a:blip r:embed="rId2"/>
          <a:stretch>
            <a:fillRect/>
          </a:stretch>
        </p:blipFill>
        <p:spPr>
          <a:xfrm>
            <a:off x="10993768" y="6029347"/>
            <a:ext cx="914546" cy="552043"/>
          </a:xfrm>
          <a:prstGeom prst="rect">
            <a:avLst/>
          </a:prstGeom>
        </p:spPr>
      </p:pic>
    </p:spTree>
    <p:extLst>
      <p:ext uri="{BB962C8B-B14F-4D97-AF65-F5344CB8AC3E}">
        <p14:creationId xmlns:p14="http://schemas.microsoft.com/office/powerpoint/2010/main" val="3165340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 bild, rubrik, text">
    <p:spTree>
      <p:nvGrpSpPr>
        <p:cNvPr id="1" name=""/>
        <p:cNvGrpSpPr/>
        <p:nvPr/>
      </p:nvGrpSpPr>
      <p:grpSpPr>
        <a:xfrm>
          <a:off x="0" y="0"/>
          <a:ext cx="0" cy="0"/>
          <a:chOff x="0" y="0"/>
          <a:chExt cx="0" cy="0"/>
        </a:xfrm>
      </p:grpSpPr>
      <p:sp>
        <p:nvSpPr>
          <p:cNvPr id="8" name="Rubrik 1">
            <a:extLst>
              <a:ext uri="{FF2B5EF4-FFF2-40B4-BE49-F238E27FC236}">
                <a16:creationId xmlns:a16="http://schemas.microsoft.com/office/drawing/2014/main" id="{102E8DF6-910E-7F4A-9A3B-72ACCCBF24A6}"/>
              </a:ext>
            </a:extLst>
          </p:cNvPr>
          <p:cNvSpPr>
            <a:spLocks noGrp="1"/>
          </p:cNvSpPr>
          <p:nvPr>
            <p:ph type="title" hasCustomPrompt="1"/>
          </p:nvPr>
        </p:nvSpPr>
        <p:spPr>
          <a:xfrm>
            <a:off x="5029201" y="555882"/>
            <a:ext cx="6035039" cy="1559571"/>
          </a:xfrm>
        </p:spPr>
        <p:txBody>
          <a:bodyPr anchor="b">
            <a:noAutofit/>
          </a:bodyPr>
          <a:lstStyle>
            <a:lvl1pPr>
              <a:defRPr sz="3200"/>
            </a:lvl1pPr>
          </a:lstStyle>
          <a:p>
            <a:r>
              <a:rPr lang="en-US" dirty="0"/>
              <a:t>Click here to add title</a:t>
            </a:r>
            <a:endParaRPr lang="sv-SE" dirty="0"/>
          </a:p>
        </p:txBody>
      </p:sp>
      <p:sp>
        <p:nvSpPr>
          <p:cNvPr id="12" name="Platshållare för bild 11">
            <a:extLst>
              <a:ext uri="{FF2B5EF4-FFF2-40B4-BE49-F238E27FC236}">
                <a16:creationId xmlns:a16="http://schemas.microsoft.com/office/drawing/2014/main" id="{1A7C9565-218B-3E45-9165-30E71D9B3931}"/>
              </a:ext>
            </a:extLst>
          </p:cNvPr>
          <p:cNvSpPr>
            <a:spLocks noGrp="1"/>
          </p:cNvSpPr>
          <p:nvPr>
            <p:ph type="pic" sz="quarter" idx="14" hasCustomPrompt="1"/>
          </p:nvPr>
        </p:nvSpPr>
        <p:spPr>
          <a:xfrm>
            <a:off x="0" y="0"/>
            <a:ext cx="4445456" cy="6858000"/>
          </a:xfrm>
          <a:solidFill>
            <a:schemeClr val="accent6"/>
          </a:solidFill>
        </p:spPr>
        <p:txBody>
          <a:bodyPr/>
          <a:lstStyle>
            <a:lvl1pPr marL="0" indent="0">
              <a:buNone/>
              <a:defRPr sz="1400" b="1">
                <a:solidFill>
                  <a:schemeClr val="tx2"/>
                </a:solidFill>
              </a:defRPr>
            </a:lvl1pPr>
          </a:lstStyle>
          <a:p>
            <a:r>
              <a:rPr lang="en-US" dirty="0"/>
              <a:t>Space to place image.</a:t>
            </a:r>
            <a:endParaRPr lang="sv-SE" dirty="0"/>
          </a:p>
        </p:txBody>
      </p:sp>
      <p:sp>
        <p:nvSpPr>
          <p:cNvPr id="3" name="Platshållare för text 2">
            <a:extLst>
              <a:ext uri="{FF2B5EF4-FFF2-40B4-BE49-F238E27FC236}">
                <a16:creationId xmlns:a16="http://schemas.microsoft.com/office/drawing/2014/main" id="{E71B5645-118A-8C4F-B21D-773A6A8DB850}"/>
              </a:ext>
            </a:extLst>
          </p:cNvPr>
          <p:cNvSpPr>
            <a:spLocks noGrp="1"/>
          </p:cNvSpPr>
          <p:nvPr>
            <p:ph type="body" sz="quarter" idx="15" hasCustomPrompt="1"/>
          </p:nvPr>
        </p:nvSpPr>
        <p:spPr>
          <a:xfrm>
            <a:off x="5029200" y="2212161"/>
            <a:ext cx="6035040" cy="3680639"/>
          </a:xfrm>
        </p:spPr>
        <p:txBody>
          <a:bodyPr>
            <a:noAutofit/>
          </a:bodyPr>
          <a:lstStyle>
            <a:lvl1pPr marL="0" indent="0">
              <a:lnSpc>
                <a:spcPts val="2500"/>
              </a:lnSpc>
              <a:spcBef>
                <a:spcPts val="600"/>
              </a:spcBef>
              <a:buNone/>
              <a:defRPr sz="2000"/>
            </a:lvl1pPr>
            <a:lvl2pPr marL="457200" indent="0">
              <a:lnSpc>
                <a:spcPts val="2100"/>
              </a:lnSpc>
              <a:spcBef>
                <a:spcPts val="600"/>
              </a:spcBef>
              <a:buNone/>
              <a:defRPr sz="1600"/>
            </a:lvl2pPr>
            <a:lvl3pPr marL="914400" indent="0">
              <a:lnSpc>
                <a:spcPts val="2100"/>
              </a:lnSpc>
              <a:spcBef>
                <a:spcPts val="600"/>
              </a:spcBef>
              <a:buNone/>
              <a:defRPr sz="1600"/>
            </a:lvl3pPr>
            <a:lvl4pPr marL="1371600" indent="0">
              <a:lnSpc>
                <a:spcPts val="2100"/>
              </a:lnSpc>
              <a:spcBef>
                <a:spcPts val="600"/>
              </a:spcBef>
              <a:buNone/>
              <a:defRPr sz="1600"/>
            </a:lvl4pPr>
            <a:lvl5pPr marL="1828800" indent="0">
              <a:lnSpc>
                <a:spcPts val="2100"/>
              </a:lnSpc>
              <a:spcBef>
                <a:spcPts val="600"/>
              </a:spcBef>
              <a:buNone/>
              <a:defRPr sz="1600"/>
            </a:lvl5pPr>
          </a:lstStyle>
          <a:p>
            <a:pPr lvl="0"/>
            <a:r>
              <a:rPr lang="en-US" dirty="0"/>
              <a:t>Click here to add text.</a:t>
            </a:r>
            <a:endParaRPr lang="sv-SE" dirty="0"/>
          </a:p>
        </p:txBody>
      </p:sp>
      <p:sp>
        <p:nvSpPr>
          <p:cNvPr id="6" name="Platshållare för datum 5">
            <a:extLst>
              <a:ext uri="{FF2B5EF4-FFF2-40B4-BE49-F238E27FC236}">
                <a16:creationId xmlns:a16="http://schemas.microsoft.com/office/drawing/2014/main" id="{433E050D-9D67-8C47-9964-0F3E224FA1AA}"/>
              </a:ext>
            </a:extLst>
          </p:cNvPr>
          <p:cNvSpPr>
            <a:spLocks noGrp="1"/>
          </p:cNvSpPr>
          <p:nvPr>
            <p:ph type="dt" sz="half" idx="16"/>
          </p:nvPr>
        </p:nvSpPr>
        <p:spPr/>
        <p:txBody>
          <a:bodyPr/>
          <a:lstStyle/>
          <a:p>
            <a:fld id="{797632D8-7D6A-0A45-B809-FA5B65EB172D}" type="datetime4">
              <a:rPr lang="sv-SE" smtClean="0"/>
              <a:t>11 februari 2025</a:t>
            </a:fld>
            <a:endParaRPr lang="sv-SE" dirty="0"/>
          </a:p>
        </p:txBody>
      </p:sp>
      <p:sp>
        <p:nvSpPr>
          <p:cNvPr id="7" name="Platshållare för sidfot 6">
            <a:extLst>
              <a:ext uri="{FF2B5EF4-FFF2-40B4-BE49-F238E27FC236}">
                <a16:creationId xmlns:a16="http://schemas.microsoft.com/office/drawing/2014/main" id="{35C19642-CF2B-B84D-BBCE-E4608D70BFC1}"/>
              </a:ext>
            </a:extLst>
          </p:cNvPr>
          <p:cNvSpPr>
            <a:spLocks noGrp="1"/>
          </p:cNvSpPr>
          <p:nvPr>
            <p:ph type="ftr" sz="quarter" idx="17"/>
          </p:nvPr>
        </p:nvSpPr>
        <p:spPr/>
        <p:txBody>
          <a:bodyPr/>
          <a:lstStyle/>
          <a:p>
            <a:endParaRPr lang="sv-SE" dirty="0"/>
          </a:p>
        </p:txBody>
      </p:sp>
      <p:sp>
        <p:nvSpPr>
          <p:cNvPr id="9" name="Platshållare för bildnummer 8">
            <a:extLst>
              <a:ext uri="{FF2B5EF4-FFF2-40B4-BE49-F238E27FC236}">
                <a16:creationId xmlns:a16="http://schemas.microsoft.com/office/drawing/2014/main" id="{5D964DE4-AEDC-D042-81BB-3B78DB308DE8}"/>
              </a:ext>
            </a:extLst>
          </p:cNvPr>
          <p:cNvSpPr>
            <a:spLocks noGrp="1"/>
          </p:cNvSpPr>
          <p:nvPr>
            <p:ph type="sldNum" sz="quarter" idx="18"/>
          </p:nvPr>
        </p:nvSpPr>
        <p:spPr/>
        <p:txBody>
          <a:bodyPr/>
          <a:lstStyle/>
          <a:p>
            <a:fld id="{5E58F947-193A-8A47-BB37-3D778A6EE5C1}" type="slidenum">
              <a:rPr lang="sv-SE" smtClean="0"/>
              <a:pPr/>
              <a:t>‹#›</a:t>
            </a:fld>
            <a:endParaRPr lang="sv-SE" dirty="0"/>
          </a:p>
        </p:txBody>
      </p:sp>
      <p:sp>
        <p:nvSpPr>
          <p:cNvPr id="2" name="Star: 5 Points 1">
            <a:extLst>
              <a:ext uri="{FF2B5EF4-FFF2-40B4-BE49-F238E27FC236}">
                <a16:creationId xmlns:a16="http://schemas.microsoft.com/office/drawing/2014/main" id="{F6A62309-693E-76A2-466E-ECBA0C9245EF}"/>
              </a:ext>
            </a:extLst>
          </p:cNvPr>
          <p:cNvSpPr/>
          <p:nvPr userDrawn="1"/>
        </p:nvSpPr>
        <p:spPr>
          <a:xfrm>
            <a:off x="628262" y="3429000"/>
            <a:ext cx="783771" cy="757638"/>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74983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mal bild, rubrik, text">
    <p:spTree>
      <p:nvGrpSpPr>
        <p:cNvPr id="1" name=""/>
        <p:cNvGrpSpPr/>
        <p:nvPr/>
      </p:nvGrpSpPr>
      <p:grpSpPr>
        <a:xfrm>
          <a:off x="0" y="0"/>
          <a:ext cx="0" cy="0"/>
          <a:chOff x="0" y="0"/>
          <a:chExt cx="0" cy="0"/>
        </a:xfrm>
      </p:grpSpPr>
      <p:sp>
        <p:nvSpPr>
          <p:cNvPr id="8" name="Rubrik 1">
            <a:extLst>
              <a:ext uri="{FF2B5EF4-FFF2-40B4-BE49-F238E27FC236}">
                <a16:creationId xmlns:a16="http://schemas.microsoft.com/office/drawing/2014/main" id="{102E8DF6-910E-7F4A-9A3B-72ACCCBF24A6}"/>
              </a:ext>
            </a:extLst>
          </p:cNvPr>
          <p:cNvSpPr>
            <a:spLocks noGrp="1"/>
          </p:cNvSpPr>
          <p:nvPr>
            <p:ph type="title" hasCustomPrompt="1"/>
          </p:nvPr>
        </p:nvSpPr>
        <p:spPr>
          <a:xfrm>
            <a:off x="770371" y="555882"/>
            <a:ext cx="6035039" cy="1559571"/>
          </a:xfrm>
        </p:spPr>
        <p:txBody>
          <a:bodyPr anchor="b">
            <a:noAutofit/>
          </a:bodyPr>
          <a:lstStyle>
            <a:lvl1pPr>
              <a:defRPr sz="3200"/>
            </a:lvl1pPr>
          </a:lstStyle>
          <a:p>
            <a:r>
              <a:rPr lang="en-US" dirty="0"/>
              <a:t>Click here to add title</a:t>
            </a:r>
            <a:endParaRPr lang="sv-SE" dirty="0"/>
          </a:p>
        </p:txBody>
      </p:sp>
      <p:sp>
        <p:nvSpPr>
          <p:cNvPr id="12" name="Platshållare för bild 11">
            <a:extLst>
              <a:ext uri="{FF2B5EF4-FFF2-40B4-BE49-F238E27FC236}">
                <a16:creationId xmlns:a16="http://schemas.microsoft.com/office/drawing/2014/main" id="{1A7C9565-218B-3E45-9165-30E71D9B3931}"/>
              </a:ext>
            </a:extLst>
          </p:cNvPr>
          <p:cNvSpPr>
            <a:spLocks noGrp="1"/>
          </p:cNvSpPr>
          <p:nvPr>
            <p:ph type="pic" sz="quarter" idx="14" hasCustomPrompt="1"/>
          </p:nvPr>
        </p:nvSpPr>
        <p:spPr>
          <a:xfrm>
            <a:off x="7746544" y="0"/>
            <a:ext cx="4445456" cy="6858000"/>
          </a:xfrm>
          <a:solidFill>
            <a:schemeClr val="accent6"/>
          </a:solidFill>
        </p:spPr>
        <p:txBody>
          <a:bodyPr/>
          <a:lstStyle>
            <a:lvl1pPr marL="0" indent="0">
              <a:buNone/>
              <a:defRPr sz="1400" b="1">
                <a:solidFill>
                  <a:schemeClr val="tx2"/>
                </a:solidFill>
              </a:defRPr>
            </a:lvl1pPr>
          </a:lstStyle>
          <a:p>
            <a:r>
              <a:rPr lang="en-US" dirty="0"/>
              <a:t>Space to place image.</a:t>
            </a:r>
            <a:endParaRPr lang="sv-SE" dirty="0"/>
          </a:p>
        </p:txBody>
      </p:sp>
      <p:sp>
        <p:nvSpPr>
          <p:cNvPr id="3" name="Platshållare för text 2">
            <a:extLst>
              <a:ext uri="{FF2B5EF4-FFF2-40B4-BE49-F238E27FC236}">
                <a16:creationId xmlns:a16="http://schemas.microsoft.com/office/drawing/2014/main" id="{E71B5645-118A-8C4F-B21D-773A6A8DB850}"/>
              </a:ext>
            </a:extLst>
          </p:cNvPr>
          <p:cNvSpPr>
            <a:spLocks noGrp="1"/>
          </p:cNvSpPr>
          <p:nvPr>
            <p:ph type="body" sz="quarter" idx="15" hasCustomPrompt="1"/>
          </p:nvPr>
        </p:nvSpPr>
        <p:spPr>
          <a:xfrm>
            <a:off x="770371" y="2212161"/>
            <a:ext cx="6035040" cy="3680639"/>
          </a:xfrm>
        </p:spPr>
        <p:txBody>
          <a:bodyPr>
            <a:noAutofit/>
          </a:bodyPr>
          <a:lstStyle>
            <a:lvl1pPr marL="0" indent="0">
              <a:lnSpc>
                <a:spcPts val="2500"/>
              </a:lnSpc>
              <a:spcBef>
                <a:spcPts val="600"/>
              </a:spcBef>
              <a:buNone/>
              <a:defRPr sz="2000"/>
            </a:lvl1pPr>
            <a:lvl2pPr marL="457200" indent="0">
              <a:lnSpc>
                <a:spcPts val="2100"/>
              </a:lnSpc>
              <a:spcBef>
                <a:spcPts val="600"/>
              </a:spcBef>
              <a:buNone/>
              <a:defRPr sz="1600"/>
            </a:lvl2pPr>
            <a:lvl3pPr marL="914400" indent="0">
              <a:lnSpc>
                <a:spcPts val="2100"/>
              </a:lnSpc>
              <a:spcBef>
                <a:spcPts val="600"/>
              </a:spcBef>
              <a:buNone/>
              <a:defRPr sz="1600"/>
            </a:lvl3pPr>
            <a:lvl4pPr marL="1371600" indent="0">
              <a:lnSpc>
                <a:spcPts val="2100"/>
              </a:lnSpc>
              <a:spcBef>
                <a:spcPts val="600"/>
              </a:spcBef>
              <a:buNone/>
              <a:defRPr sz="1600"/>
            </a:lvl4pPr>
            <a:lvl5pPr marL="1828800" indent="0">
              <a:lnSpc>
                <a:spcPts val="2100"/>
              </a:lnSpc>
              <a:spcBef>
                <a:spcPts val="600"/>
              </a:spcBef>
              <a:buNone/>
              <a:defRPr sz="1600"/>
            </a:lvl5pPr>
          </a:lstStyle>
          <a:p>
            <a:pPr lvl="0"/>
            <a:r>
              <a:rPr lang="en-US" dirty="0"/>
              <a:t>Click here to add text.</a:t>
            </a:r>
            <a:endParaRPr lang="sv-SE" dirty="0"/>
          </a:p>
        </p:txBody>
      </p:sp>
      <p:sp>
        <p:nvSpPr>
          <p:cNvPr id="2" name="Platshållare för datum 1">
            <a:extLst>
              <a:ext uri="{FF2B5EF4-FFF2-40B4-BE49-F238E27FC236}">
                <a16:creationId xmlns:a16="http://schemas.microsoft.com/office/drawing/2014/main" id="{AC03BA76-FD12-8D49-BADC-348BDDD60D78}"/>
              </a:ext>
            </a:extLst>
          </p:cNvPr>
          <p:cNvSpPr>
            <a:spLocks noGrp="1"/>
          </p:cNvSpPr>
          <p:nvPr>
            <p:ph type="dt" sz="half" idx="16"/>
          </p:nvPr>
        </p:nvSpPr>
        <p:spPr/>
        <p:txBody>
          <a:bodyPr/>
          <a:lstStyle/>
          <a:p>
            <a:fld id="{797632D8-7D6A-0A45-B809-FA5B65EB172D}" type="datetime4">
              <a:rPr lang="sv-SE" smtClean="0"/>
              <a:t>11 februari 2025</a:t>
            </a:fld>
            <a:endParaRPr lang="sv-SE" dirty="0"/>
          </a:p>
        </p:txBody>
      </p:sp>
      <p:sp>
        <p:nvSpPr>
          <p:cNvPr id="4" name="Platshållare för sidfot 3">
            <a:extLst>
              <a:ext uri="{FF2B5EF4-FFF2-40B4-BE49-F238E27FC236}">
                <a16:creationId xmlns:a16="http://schemas.microsoft.com/office/drawing/2014/main" id="{2AAF54F6-1DDC-C745-A129-D47697E2BFE0}"/>
              </a:ext>
            </a:extLst>
          </p:cNvPr>
          <p:cNvSpPr>
            <a:spLocks noGrp="1"/>
          </p:cNvSpPr>
          <p:nvPr>
            <p:ph type="ftr" sz="quarter" idx="17"/>
          </p:nvPr>
        </p:nvSpPr>
        <p:spPr/>
        <p:txBody>
          <a:bodyPr/>
          <a:lstStyle/>
          <a:p>
            <a:endParaRPr lang="sv-SE" dirty="0"/>
          </a:p>
        </p:txBody>
      </p:sp>
      <p:sp>
        <p:nvSpPr>
          <p:cNvPr id="5" name="Platshållare för bildnummer 4">
            <a:extLst>
              <a:ext uri="{FF2B5EF4-FFF2-40B4-BE49-F238E27FC236}">
                <a16:creationId xmlns:a16="http://schemas.microsoft.com/office/drawing/2014/main" id="{7FBB00EF-A1B8-FC44-ADCF-6DC8A51306C2}"/>
              </a:ext>
            </a:extLst>
          </p:cNvPr>
          <p:cNvSpPr>
            <a:spLocks noGrp="1"/>
          </p:cNvSpPr>
          <p:nvPr>
            <p:ph type="sldNum" sz="quarter" idx="18"/>
          </p:nvPr>
        </p:nvSpPr>
        <p:spPr/>
        <p:txBody>
          <a:bodyPr/>
          <a:lstStyle/>
          <a:p>
            <a:fld id="{5E58F947-193A-8A47-BB37-3D778A6EE5C1}" type="slidenum">
              <a:rPr lang="sv-SE" smtClean="0"/>
              <a:pPr/>
              <a:t>‹#›</a:t>
            </a:fld>
            <a:endParaRPr lang="sv-SE" dirty="0"/>
          </a:p>
        </p:txBody>
      </p:sp>
      <p:sp>
        <p:nvSpPr>
          <p:cNvPr id="6" name="Star: 5 Points 5">
            <a:extLst>
              <a:ext uri="{FF2B5EF4-FFF2-40B4-BE49-F238E27FC236}">
                <a16:creationId xmlns:a16="http://schemas.microsoft.com/office/drawing/2014/main" id="{D06A507C-DD84-B1A1-F8CB-8FE51210F83B}"/>
              </a:ext>
            </a:extLst>
          </p:cNvPr>
          <p:cNvSpPr/>
          <p:nvPr userDrawn="1"/>
        </p:nvSpPr>
        <p:spPr>
          <a:xfrm>
            <a:off x="7994848" y="5859401"/>
            <a:ext cx="783771" cy="757638"/>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430010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lm med rubrik">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15A167D-4062-764A-99D1-0515AA4F89C3}"/>
              </a:ext>
            </a:extLst>
          </p:cNvPr>
          <p:cNvSpPr/>
          <p:nvPr userDrawn="1"/>
        </p:nvSpPr>
        <p:spPr>
          <a:xfrm>
            <a:off x="200527" y="180975"/>
            <a:ext cx="11798968" cy="6477000"/>
          </a:xfrm>
          <a:prstGeom prst="rect">
            <a:avLst/>
          </a:prstGeom>
          <a:solidFill>
            <a:srgbClr val="EE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0" i="0" dirty="0">
              <a:latin typeface="Arial" panose="020B0604020202020204" pitchFamily="34" charset="0"/>
            </a:endParaRPr>
          </a:p>
        </p:txBody>
      </p:sp>
      <p:sp>
        <p:nvSpPr>
          <p:cNvPr id="5" name="Rubrik 4">
            <a:extLst>
              <a:ext uri="{FF2B5EF4-FFF2-40B4-BE49-F238E27FC236}">
                <a16:creationId xmlns:a16="http://schemas.microsoft.com/office/drawing/2014/main" id="{C7B1BF28-2C1D-7E4D-BF88-C48F77BB84CE}"/>
              </a:ext>
            </a:extLst>
          </p:cNvPr>
          <p:cNvSpPr>
            <a:spLocks noGrp="1"/>
          </p:cNvSpPr>
          <p:nvPr>
            <p:ph type="title" hasCustomPrompt="1"/>
          </p:nvPr>
        </p:nvSpPr>
        <p:spPr>
          <a:xfrm>
            <a:off x="1414377" y="559943"/>
            <a:ext cx="9309198" cy="512873"/>
          </a:xfrm>
        </p:spPr>
        <p:txBody>
          <a:bodyPr/>
          <a:lstStyle>
            <a:lvl1pPr>
              <a:defRPr sz="2000">
                <a:solidFill>
                  <a:schemeClr val="accent4"/>
                </a:solidFill>
              </a:defRPr>
            </a:lvl1pPr>
          </a:lstStyle>
          <a:p>
            <a:r>
              <a:rPr lang="en-US" dirty="0"/>
              <a:t>Click here to add title</a:t>
            </a:r>
            <a:endParaRPr lang="sv-SE" dirty="0"/>
          </a:p>
        </p:txBody>
      </p:sp>
      <p:sp>
        <p:nvSpPr>
          <p:cNvPr id="3" name="Platshållare för media 2">
            <a:extLst>
              <a:ext uri="{FF2B5EF4-FFF2-40B4-BE49-F238E27FC236}">
                <a16:creationId xmlns:a16="http://schemas.microsoft.com/office/drawing/2014/main" id="{3AEE24D0-7E70-9842-BD18-4648812A105C}"/>
              </a:ext>
            </a:extLst>
          </p:cNvPr>
          <p:cNvSpPr>
            <a:spLocks noGrp="1"/>
          </p:cNvSpPr>
          <p:nvPr>
            <p:ph type="media" sz="quarter" idx="15" hasCustomPrompt="1"/>
          </p:nvPr>
        </p:nvSpPr>
        <p:spPr>
          <a:xfrm>
            <a:off x="1468424" y="1125399"/>
            <a:ext cx="9255151" cy="4916221"/>
          </a:xfrm>
          <a:solidFill>
            <a:schemeClr val="bg1"/>
          </a:solidFill>
        </p:spPr>
        <p:txBody>
          <a:bodyPr/>
          <a:lstStyle>
            <a:lvl1pPr marL="0" indent="0">
              <a:buNone/>
              <a:defRPr sz="1400" b="1">
                <a:solidFill>
                  <a:schemeClr val="accent4"/>
                </a:solidFill>
              </a:defRPr>
            </a:lvl1pPr>
          </a:lstStyle>
          <a:p>
            <a:r>
              <a:rPr lang="sv-SE" dirty="0" err="1"/>
              <a:t>Insert</a:t>
            </a:r>
            <a:r>
              <a:rPr lang="sv-SE" dirty="0"/>
              <a:t> </a:t>
            </a:r>
            <a:r>
              <a:rPr lang="sv-SE" dirty="0" err="1"/>
              <a:t>movie</a:t>
            </a:r>
            <a:r>
              <a:rPr lang="sv-SE" dirty="0"/>
              <a:t> </a:t>
            </a:r>
            <a:r>
              <a:rPr lang="sv-SE" dirty="0" err="1"/>
              <a:t>here</a:t>
            </a:r>
            <a:endParaRPr lang="sv-SE" dirty="0"/>
          </a:p>
        </p:txBody>
      </p:sp>
      <p:sp>
        <p:nvSpPr>
          <p:cNvPr id="2" name="Platshållare för datum 1">
            <a:extLst>
              <a:ext uri="{FF2B5EF4-FFF2-40B4-BE49-F238E27FC236}">
                <a16:creationId xmlns:a16="http://schemas.microsoft.com/office/drawing/2014/main" id="{D3713083-EC89-344A-8CA6-81B68AE3240F}"/>
              </a:ext>
            </a:extLst>
          </p:cNvPr>
          <p:cNvSpPr>
            <a:spLocks noGrp="1"/>
          </p:cNvSpPr>
          <p:nvPr>
            <p:ph type="dt" sz="half" idx="16"/>
          </p:nvPr>
        </p:nvSpPr>
        <p:spPr/>
        <p:txBody>
          <a:bodyPr/>
          <a:lstStyle/>
          <a:p>
            <a:fld id="{797632D8-7D6A-0A45-B809-FA5B65EB172D}" type="datetime4">
              <a:rPr lang="sv-SE" smtClean="0"/>
              <a:t>11 februari 2025</a:t>
            </a:fld>
            <a:endParaRPr lang="sv-SE" dirty="0"/>
          </a:p>
        </p:txBody>
      </p:sp>
      <p:sp>
        <p:nvSpPr>
          <p:cNvPr id="4" name="Platshållare för sidfot 3">
            <a:extLst>
              <a:ext uri="{FF2B5EF4-FFF2-40B4-BE49-F238E27FC236}">
                <a16:creationId xmlns:a16="http://schemas.microsoft.com/office/drawing/2014/main" id="{F416EC11-E46B-9E45-A762-D7D2003EB2A8}"/>
              </a:ext>
            </a:extLst>
          </p:cNvPr>
          <p:cNvSpPr>
            <a:spLocks noGrp="1"/>
          </p:cNvSpPr>
          <p:nvPr>
            <p:ph type="ftr" sz="quarter" idx="17"/>
          </p:nvPr>
        </p:nvSpPr>
        <p:spPr/>
        <p:txBody>
          <a:bodyPr/>
          <a:lstStyle/>
          <a:p>
            <a:endParaRPr lang="sv-SE" dirty="0"/>
          </a:p>
        </p:txBody>
      </p:sp>
      <p:sp>
        <p:nvSpPr>
          <p:cNvPr id="8" name="Platshållare för bildnummer 7">
            <a:extLst>
              <a:ext uri="{FF2B5EF4-FFF2-40B4-BE49-F238E27FC236}">
                <a16:creationId xmlns:a16="http://schemas.microsoft.com/office/drawing/2014/main" id="{3BFCE5E0-3B52-E644-8D8A-B3722A5BEFDD}"/>
              </a:ext>
            </a:extLst>
          </p:cNvPr>
          <p:cNvSpPr>
            <a:spLocks noGrp="1"/>
          </p:cNvSpPr>
          <p:nvPr>
            <p:ph type="sldNum" sz="quarter" idx="18"/>
          </p:nvPr>
        </p:nvSpPr>
        <p:spPr/>
        <p:txBody>
          <a:bodyPr/>
          <a:lstStyle/>
          <a:p>
            <a:fld id="{5E58F947-193A-8A47-BB37-3D778A6EE5C1}" type="slidenum">
              <a:rPr lang="sv-SE" smtClean="0"/>
              <a:pPr/>
              <a:t>‹#›</a:t>
            </a:fld>
            <a:endParaRPr lang="sv-SE" dirty="0"/>
          </a:p>
        </p:txBody>
      </p:sp>
      <p:pic>
        <p:nvPicPr>
          <p:cNvPr id="9" name="Picture 8" descr="A blue dots on a black background&#10;&#10;Description automatically generated">
            <a:extLst>
              <a:ext uri="{FF2B5EF4-FFF2-40B4-BE49-F238E27FC236}">
                <a16:creationId xmlns:a16="http://schemas.microsoft.com/office/drawing/2014/main" id="{A12D0649-B870-D6B5-64AA-1C0B676CE222}"/>
              </a:ext>
            </a:extLst>
          </p:cNvPr>
          <p:cNvPicPr>
            <a:picLocks noChangeAspect="1"/>
          </p:cNvPicPr>
          <p:nvPr userDrawn="1"/>
        </p:nvPicPr>
        <p:blipFill>
          <a:blip r:embed="rId2"/>
          <a:stretch>
            <a:fillRect/>
          </a:stretch>
        </p:blipFill>
        <p:spPr>
          <a:xfrm>
            <a:off x="10992120" y="6078068"/>
            <a:ext cx="881621" cy="454665"/>
          </a:xfrm>
          <a:prstGeom prst="rect">
            <a:avLst/>
          </a:prstGeom>
        </p:spPr>
      </p:pic>
      <p:sp>
        <p:nvSpPr>
          <p:cNvPr id="7" name="Star: 5 Points 6">
            <a:extLst>
              <a:ext uri="{FF2B5EF4-FFF2-40B4-BE49-F238E27FC236}">
                <a16:creationId xmlns:a16="http://schemas.microsoft.com/office/drawing/2014/main" id="{E11FA452-A1D6-69D9-C577-8BFF84268E7F}"/>
              </a:ext>
            </a:extLst>
          </p:cNvPr>
          <p:cNvSpPr/>
          <p:nvPr userDrawn="1"/>
        </p:nvSpPr>
        <p:spPr>
          <a:xfrm>
            <a:off x="628262" y="3429000"/>
            <a:ext cx="783771" cy="757638"/>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4143891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tfallande bild + textbox till vänster">
    <p:spTree>
      <p:nvGrpSpPr>
        <p:cNvPr id="1" name=""/>
        <p:cNvGrpSpPr/>
        <p:nvPr/>
      </p:nvGrpSpPr>
      <p:grpSpPr>
        <a:xfrm>
          <a:off x="0" y="0"/>
          <a:ext cx="0" cy="0"/>
          <a:chOff x="0" y="0"/>
          <a:chExt cx="0" cy="0"/>
        </a:xfrm>
      </p:grpSpPr>
      <p:sp>
        <p:nvSpPr>
          <p:cNvPr id="3" name="Platshållare för bild 2">
            <a:extLst>
              <a:ext uri="{FF2B5EF4-FFF2-40B4-BE49-F238E27FC236}">
                <a16:creationId xmlns:a16="http://schemas.microsoft.com/office/drawing/2014/main" id="{38357790-B0C3-8B4A-90BC-F70061FC428E}"/>
              </a:ext>
            </a:extLst>
          </p:cNvPr>
          <p:cNvSpPr>
            <a:spLocks noGrp="1"/>
          </p:cNvSpPr>
          <p:nvPr>
            <p:ph type="pic" idx="1" hasCustomPrompt="1"/>
          </p:nvPr>
        </p:nvSpPr>
        <p:spPr>
          <a:xfrm>
            <a:off x="0" y="0"/>
            <a:ext cx="12192000" cy="6858000"/>
          </a:xfrm>
          <a:solidFill>
            <a:schemeClr val="accent6"/>
          </a:solidFill>
        </p:spPr>
        <p:txBody>
          <a:bodyPr/>
          <a:lstStyle>
            <a:lvl1pPr marL="0" indent="0">
              <a:buNone/>
              <a:defRPr sz="1400" b="1">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for image. Select this frame &gt; Select Insert in the menu &gt; Picture.</a:t>
            </a:r>
            <a:endParaRPr lang="sv-SE" dirty="0"/>
          </a:p>
        </p:txBody>
      </p:sp>
      <p:sp>
        <p:nvSpPr>
          <p:cNvPr id="13" name="Platshållare för text 3">
            <a:extLst>
              <a:ext uri="{FF2B5EF4-FFF2-40B4-BE49-F238E27FC236}">
                <a16:creationId xmlns:a16="http://schemas.microsoft.com/office/drawing/2014/main" id="{6A5C5D23-9069-8448-9230-FAE8D0F75AE7}"/>
              </a:ext>
            </a:extLst>
          </p:cNvPr>
          <p:cNvSpPr>
            <a:spLocks noGrp="1"/>
          </p:cNvSpPr>
          <p:nvPr>
            <p:ph type="body" sz="half" idx="10" hasCustomPrompt="1"/>
          </p:nvPr>
        </p:nvSpPr>
        <p:spPr>
          <a:xfrm>
            <a:off x="791897" y="2069023"/>
            <a:ext cx="6588125" cy="3693137"/>
          </a:xfrm>
          <a:solidFill>
            <a:schemeClr val="bg1">
              <a:alpha val="90000"/>
            </a:schemeClr>
          </a:solidFill>
        </p:spPr>
        <p:txBody>
          <a:bodyPr lIns="432000" tIns="46800" rIns="432000" bIns="432000"/>
          <a:lstStyle>
            <a:lvl1pPr marL="0" marR="0" indent="0" algn="l" defTabSz="914400" rtl="0" eaLnBrk="1" fontAlgn="auto" latinLnBrk="0" hangingPunct="1">
              <a:lnSpc>
                <a:spcPts val="2500"/>
              </a:lnSpc>
              <a:spcBef>
                <a:spcPts val="600"/>
              </a:spcBef>
              <a:spcAft>
                <a:spcPts val="0"/>
              </a:spcAft>
              <a:buClrTx/>
              <a:buSzTx/>
              <a:buFont typeface="Arial" panose="020B0604020202020204" pitchFamily="34" charset="0"/>
              <a:buNone/>
              <a:tabLst/>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here to add text.</a:t>
            </a:r>
            <a:endParaRPr lang="sv-SE" dirty="0"/>
          </a:p>
        </p:txBody>
      </p:sp>
      <p:sp>
        <p:nvSpPr>
          <p:cNvPr id="5" name="Rubrik 4">
            <a:extLst>
              <a:ext uri="{FF2B5EF4-FFF2-40B4-BE49-F238E27FC236}">
                <a16:creationId xmlns:a16="http://schemas.microsoft.com/office/drawing/2014/main" id="{1B803FC9-89D0-614B-AEFD-2E0FB008E8D8}"/>
              </a:ext>
            </a:extLst>
          </p:cNvPr>
          <p:cNvSpPr>
            <a:spLocks noGrp="1"/>
          </p:cNvSpPr>
          <p:nvPr>
            <p:ph type="title" hasCustomPrompt="1"/>
          </p:nvPr>
        </p:nvSpPr>
        <p:spPr>
          <a:xfrm>
            <a:off x="791898" y="1085654"/>
            <a:ext cx="6588124" cy="983369"/>
          </a:xfrm>
          <a:solidFill>
            <a:schemeClr val="bg1">
              <a:alpha val="90000"/>
            </a:schemeClr>
          </a:solidFill>
        </p:spPr>
        <p:txBody>
          <a:bodyPr lIns="468000" tIns="396000" rIns="360000" bIns="46800" anchor="t"/>
          <a:lstStyle>
            <a:lvl1pPr>
              <a:defRPr sz="3200"/>
            </a:lvl1pPr>
          </a:lstStyle>
          <a:p>
            <a:r>
              <a:rPr lang="en-US" dirty="0"/>
              <a:t>Click here to add title</a:t>
            </a:r>
            <a:endParaRPr lang="sv-SE" dirty="0"/>
          </a:p>
        </p:txBody>
      </p:sp>
      <p:pic>
        <p:nvPicPr>
          <p:cNvPr id="2" name="Picture 1" descr="A blue dots on a black background&#10;&#10;Description automatically generated">
            <a:extLst>
              <a:ext uri="{FF2B5EF4-FFF2-40B4-BE49-F238E27FC236}">
                <a16:creationId xmlns:a16="http://schemas.microsoft.com/office/drawing/2014/main" id="{259AF1F6-7D53-BDDB-024F-3354562AD939}"/>
              </a:ext>
            </a:extLst>
          </p:cNvPr>
          <p:cNvPicPr>
            <a:picLocks noChangeAspect="1"/>
          </p:cNvPicPr>
          <p:nvPr userDrawn="1"/>
        </p:nvPicPr>
        <p:blipFill>
          <a:blip r:embed="rId2"/>
          <a:stretch>
            <a:fillRect/>
          </a:stretch>
        </p:blipFill>
        <p:spPr>
          <a:xfrm>
            <a:off x="10992120" y="6078068"/>
            <a:ext cx="881621" cy="454665"/>
          </a:xfrm>
          <a:prstGeom prst="rect">
            <a:avLst/>
          </a:prstGeom>
        </p:spPr>
      </p:pic>
      <p:sp>
        <p:nvSpPr>
          <p:cNvPr id="4" name="Star: 5 Points 3">
            <a:extLst>
              <a:ext uri="{FF2B5EF4-FFF2-40B4-BE49-F238E27FC236}">
                <a16:creationId xmlns:a16="http://schemas.microsoft.com/office/drawing/2014/main" id="{BB5C9107-1371-17E4-6CE6-6D8AD78A0E15}"/>
              </a:ext>
            </a:extLst>
          </p:cNvPr>
          <p:cNvSpPr/>
          <p:nvPr userDrawn="1"/>
        </p:nvSpPr>
        <p:spPr>
          <a:xfrm>
            <a:off x="7914434" y="5699249"/>
            <a:ext cx="783771" cy="757638"/>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788125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tfallande bild + textbox till höger">
    <p:spTree>
      <p:nvGrpSpPr>
        <p:cNvPr id="1" name=""/>
        <p:cNvGrpSpPr/>
        <p:nvPr/>
      </p:nvGrpSpPr>
      <p:grpSpPr>
        <a:xfrm>
          <a:off x="0" y="0"/>
          <a:ext cx="0" cy="0"/>
          <a:chOff x="0" y="0"/>
          <a:chExt cx="0" cy="0"/>
        </a:xfrm>
      </p:grpSpPr>
      <p:sp>
        <p:nvSpPr>
          <p:cNvPr id="3" name="Platshållare för bild 2">
            <a:extLst>
              <a:ext uri="{FF2B5EF4-FFF2-40B4-BE49-F238E27FC236}">
                <a16:creationId xmlns:a16="http://schemas.microsoft.com/office/drawing/2014/main" id="{38357790-B0C3-8B4A-90BC-F70061FC428E}"/>
              </a:ext>
            </a:extLst>
          </p:cNvPr>
          <p:cNvSpPr>
            <a:spLocks noGrp="1"/>
          </p:cNvSpPr>
          <p:nvPr>
            <p:ph type="pic" idx="1" hasCustomPrompt="1"/>
          </p:nvPr>
        </p:nvSpPr>
        <p:spPr>
          <a:xfrm>
            <a:off x="0" y="0"/>
            <a:ext cx="12192000" cy="6858000"/>
          </a:xfrm>
          <a:solidFill>
            <a:schemeClr val="accent6"/>
          </a:solidFill>
        </p:spPr>
        <p:txBody>
          <a:bodyPr/>
          <a:lstStyle>
            <a:lvl1pPr marL="0" indent="0">
              <a:buNone/>
              <a:defRPr sz="1400" b="1">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Place for image. Select this frame &gt; Select Insert in the menu &gt; Picture.</a:t>
            </a:r>
            <a:endParaRPr lang="sv-SE" dirty="0"/>
          </a:p>
        </p:txBody>
      </p:sp>
      <p:sp>
        <p:nvSpPr>
          <p:cNvPr id="11" name="Platshållare för text 3">
            <a:extLst>
              <a:ext uri="{FF2B5EF4-FFF2-40B4-BE49-F238E27FC236}">
                <a16:creationId xmlns:a16="http://schemas.microsoft.com/office/drawing/2014/main" id="{F9093E01-A42C-2546-9484-C9B3D5602127}"/>
              </a:ext>
            </a:extLst>
          </p:cNvPr>
          <p:cNvSpPr>
            <a:spLocks noGrp="1"/>
          </p:cNvSpPr>
          <p:nvPr>
            <p:ph type="body" sz="half" idx="10" hasCustomPrompt="1"/>
          </p:nvPr>
        </p:nvSpPr>
        <p:spPr>
          <a:xfrm>
            <a:off x="4813563" y="2069023"/>
            <a:ext cx="6588125" cy="3693137"/>
          </a:xfrm>
          <a:solidFill>
            <a:schemeClr val="bg1">
              <a:alpha val="90000"/>
            </a:schemeClr>
          </a:solidFill>
        </p:spPr>
        <p:txBody>
          <a:bodyPr lIns="432000" tIns="46800" rIns="432000" bIns="432000"/>
          <a:lstStyle>
            <a:lvl1pPr marL="0" marR="0" indent="0" algn="l" defTabSz="914400" rtl="0" eaLnBrk="1" fontAlgn="auto" latinLnBrk="0" hangingPunct="1">
              <a:lnSpc>
                <a:spcPts val="2500"/>
              </a:lnSpc>
              <a:spcBef>
                <a:spcPts val="600"/>
              </a:spcBef>
              <a:spcAft>
                <a:spcPts val="0"/>
              </a:spcAft>
              <a:buClrTx/>
              <a:buSzTx/>
              <a:buFont typeface="Arial" panose="020B0604020202020204" pitchFamily="34" charset="0"/>
              <a:buNone/>
              <a:tabLst/>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here to add text.</a:t>
            </a:r>
            <a:endParaRPr lang="sv-SE" dirty="0"/>
          </a:p>
        </p:txBody>
      </p:sp>
      <p:sp>
        <p:nvSpPr>
          <p:cNvPr id="12" name="Rubrik 4">
            <a:extLst>
              <a:ext uri="{FF2B5EF4-FFF2-40B4-BE49-F238E27FC236}">
                <a16:creationId xmlns:a16="http://schemas.microsoft.com/office/drawing/2014/main" id="{1F2B703C-4ED8-A846-8640-1BE6DE8D3723}"/>
              </a:ext>
            </a:extLst>
          </p:cNvPr>
          <p:cNvSpPr>
            <a:spLocks noGrp="1"/>
          </p:cNvSpPr>
          <p:nvPr>
            <p:ph type="title" hasCustomPrompt="1"/>
          </p:nvPr>
        </p:nvSpPr>
        <p:spPr>
          <a:xfrm>
            <a:off x="4813563" y="1085654"/>
            <a:ext cx="6588124" cy="983369"/>
          </a:xfrm>
          <a:solidFill>
            <a:schemeClr val="bg1">
              <a:alpha val="90000"/>
            </a:schemeClr>
          </a:solidFill>
        </p:spPr>
        <p:txBody>
          <a:bodyPr lIns="468000" tIns="396000" rIns="360000" bIns="46800" anchor="t"/>
          <a:lstStyle>
            <a:lvl1pPr>
              <a:defRPr sz="3200"/>
            </a:lvl1pPr>
          </a:lstStyle>
          <a:p>
            <a:r>
              <a:rPr lang="en-US" dirty="0"/>
              <a:t>Click here to add title</a:t>
            </a:r>
            <a:endParaRPr lang="sv-SE" dirty="0"/>
          </a:p>
        </p:txBody>
      </p:sp>
      <p:pic>
        <p:nvPicPr>
          <p:cNvPr id="2" name="Picture 1" descr="A blue dots on a black background&#10;&#10;Description automatically generated">
            <a:extLst>
              <a:ext uri="{FF2B5EF4-FFF2-40B4-BE49-F238E27FC236}">
                <a16:creationId xmlns:a16="http://schemas.microsoft.com/office/drawing/2014/main" id="{7B0CB8C0-D33C-BEE1-1176-3ED8DCFB3DA3}"/>
              </a:ext>
            </a:extLst>
          </p:cNvPr>
          <p:cNvPicPr>
            <a:picLocks noChangeAspect="1"/>
          </p:cNvPicPr>
          <p:nvPr userDrawn="1"/>
        </p:nvPicPr>
        <p:blipFill>
          <a:blip r:embed="rId2"/>
          <a:stretch>
            <a:fillRect/>
          </a:stretch>
        </p:blipFill>
        <p:spPr>
          <a:xfrm>
            <a:off x="10992120" y="6078068"/>
            <a:ext cx="881621" cy="454665"/>
          </a:xfrm>
          <a:prstGeom prst="rect">
            <a:avLst/>
          </a:prstGeom>
        </p:spPr>
      </p:pic>
      <p:sp>
        <p:nvSpPr>
          <p:cNvPr id="4" name="Star: 5 Points 3">
            <a:extLst>
              <a:ext uri="{FF2B5EF4-FFF2-40B4-BE49-F238E27FC236}">
                <a16:creationId xmlns:a16="http://schemas.microsoft.com/office/drawing/2014/main" id="{F22D0275-1226-F5D1-BF5B-AFD7730378BD}"/>
              </a:ext>
            </a:extLst>
          </p:cNvPr>
          <p:cNvSpPr/>
          <p:nvPr userDrawn="1"/>
        </p:nvSpPr>
        <p:spPr>
          <a:xfrm>
            <a:off x="628262" y="3429000"/>
            <a:ext cx="783771" cy="757638"/>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27937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utbi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62B8582D-0DBD-934B-B7C1-CB3975734316}"/>
              </a:ext>
            </a:extLst>
          </p:cNvPr>
          <p:cNvSpPr/>
          <p:nvPr userDrawn="1"/>
        </p:nvSpPr>
        <p:spPr>
          <a:xfrm>
            <a:off x="200527" y="180975"/>
            <a:ext cx="11798968"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0" i="0" dirty="0">
              <a:latin typeface="Arial" panose="020B0604020202020204" pitchFamily="34" charset="0"/>
            </a:endParaRPr>
          </a:p>
        </p:txBody>
      </p:sp>
      <p:sp>
        <p:nvSpPr>
          <p:cNvPr id="5" name="Text Placeholder 1">
            <a:extLst>
              <a:ext uri="{FF2B5EF4-FFF2-40B4-BE49-F238E27FC236}">
                <a16:creationId xmlns:a16="http://schemas.microsoft.com/office/drawing/2014/main" id="{14D9737F-E285-1D6F-4D89-397BB802FB2B}"/>
              </a:ext>
            </a:extLst>
          </p:cNvPr>
          <p:cNvSpPr>
            <a:spLocks noGrp="1"/>
          </p:cNvSpPr>
          <p:nvPr>
            <p:ph type="body" sz="quarter" idx="10" hasCustomPrompt="1"/>
          </p:nvPr>
        </p:nvSpPr>
        <p:spPr>
          <a:xfrm>
            <a:off x="0" y="2845113"/>
            <a:ext cx="12192000" cy="746459"/>
          </a:xfrm>
        </p:spPr>
        <p:txBody>
          <a:bodyPr>
            <a:normAutofit lnSpcReduction="10000"/>
          </a:bodyPr>
          <a:lstStyle>
            <a:lvl1pPr marL="0" indent="0">
              <a:buNone/>
              <a:defRPr sz="4800" b="1">
                <a:solidFill>
                  <a:schemeClr val="bg1"/>
                </a:solidFill>
              </a:defRPr>
            </a:lvl1pPr>
          </a:lstStyle>
          <a:p>
            <a:pPr lvl="0" algn="ctr"/>
            <a:r>
              <a:rPr lang="en-US" dirty="0"/>
              <a:t>Ending page</a:t>
            </a:r>
          </a:p>
        </p:txBody>
      </p:sp>
      <p:pic>
        <p:nvPicPr>
          <p:cNvPr id="2" name="Picture 1" descr="A white dots on a black background&#10;&#10;Description automatically generated">
            <a:extLst>
              <a:ext uri="{FF2B5EF4-FFF2-40B4-BE49-F238E27FC236}">
                <a16:creationId xmlns:a16="http://schemas.microsoft.com/office/drawing/2014/main" id="{D98CFEC0-A486-BC23-89C2-91B006BE6DBE}"/>
              </a:ext>
            </a:extLst>
          </p:cNvPr>
          <p:cNvPicPr>
            <a:picLocks noChangeAspect="1"/>
          </p:cNvPicPr>
          <p:nvPr userDrawn="1"/>
        </p:nvPicPr>
        <p:blipFill>
          <a:blip r:embed="rId2"/>
          <a:stretch>
            <a:fillRect/>
          </a:stretch>
        </p:blipFill>
        <p:spPr>
          <a:xfrm>
            <a:off x="5114926" y="4993432"/>
            <a:ext cx="1962147" cy="1011907"/>
          </a:xfrm>
          <a:prstGeom prst="rect">
            <a:avLst/>
          </a:prstGeom>
        </p:spPr>
      </p:pic>
    </p:spTree>
    <p:extLst>
      <p:ext uri="{BB962C8B-B14F-4D97-AF65-F5344CB8AC3E}">
        <p14:creationId xmlns:p14="http://schemas.microsoft.com/office/powerpoint/2010/main" val="1706854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bild">
    <p:spTree>
      <p:nvGrpSpPr>
        <p:cNvPr id="1" name=""/>
        <p:cNvGrpSpPr/>
        <p:nvPr/>
      </p:nvGrpSpPr>
      <p:grpSpPr>
        <a:xfrm>
          <a:off x="0" y="0"/>
          <a:ext cx="0" cy="0"/>
          <a:chOff x="0" y="0"/>
          <a:chExt cx="0" cy="0"/>
        </a:xfrm>
      </p:grpSpPr>
      <p:pic>
        <p:nvPicPr>
          <p:cNvPr id="5" name="Bildobjekt 5" descr="En bild som visar skärmbild, Grafik, mönster, design&#10;&#10;Automatiskt genererad beskrivning">
            <a:extLst>
              <a:ext uri="{FF2B5EF4-FFF2-40B4-BE49-F238E27FC236}">
                <a16:creationId xmlns:a16="http://schemas.microsoft.com/office/drawing/2014/main" id="{FCF44709-6E79-6DC6-65E4-79856337EED6}"/>
              </a:ext>
            </a:extLst>
          </p:cNvPr>
          <p:cNvPicPr>
            <a:picLocks noChangeAspect="1"/>
          </p:cNvPicPr>
          <p:nvPr userDrawn="1"/>
        </p:nvPicPr>
        <p:blipFill>
          <a:blip r:embed="rId2"/>
          <a:stretch>
            <a:fillRect/>
          </a:stretch>
        </p:blipFill>
        <p:spPr>
          <a:xfrm>
            <a:off x="4805270" y="1278275"/>
            <a:ext cx="2581459" cy="1558234"/>
          </a:xfrm>
          <a:prstGeom prst="rect">
            <a:avLst/>
          </a:prstGeom>
          <a:solidFill>
            <a:schemeClr val="bg1"/>
          </a:solidFill>
        </p:spPr>
      </p:pic>
      <p:sp>
        <p:nvSpPr>
          <p:cNvPr id="3" name="Underrubrik 2">
            <a:extLst>
              <a:ext uri="{FF2B5EF4-FFF2-40B4-BE49-F238E27FC236}">
                <a16:creationId xmlns:a16="http://schemas.microsoft.com/office/drawing/2014/main" id="{586CAC9C-0F09-C349-B5D4-B53A7B5C6D7E}"/>
              </a:ext>
            </a:extLst>
          </p:cNvPr>
          <p:cNvSpPr>
            <a:spLocks noGrp="1"/>
          </p:cNvSpPr>
          <p:nvPr>
            <p:ph type="subTitle" idx="1" hasCustomPrompt="1"/>
          </p:nvPr>
        </p:nvSpPr>
        <p:spPr>
          <a:xfrm>
            <a:off x="604435" y="4361317"/>
            <a:ext cx="10934052" cy="820544"/>
          </a:xfrm>
        </p:spPr>
        <p:txBody>
          <a:bodyPr>
            <a:noAutofit/>
          </a:bodyPr>
          <a:lstStyle>
            <a:lvl1pPr marL="0" indent="0" algn="ctr">
              <a:lnSpc>
                <a:spcPts val="24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here to add subtitle</a:t>
            </a:r>
            <a:endParaRPr lang="sv-SE" dirty="0"/>
          </a:p>
        </p:txBody>
      </p:sp>
      <p:sp>
        <p:nvSpPr>
          <p:cNvPr id="10" name="Rektangel 9">
            <a:extLst>
              <a:ext uri="{FF2B5EF4-FFF2-40B4-BE49-F238E27FC236}">
                <a16:creationId xmlns:a16="http://schemas.microsoft.com/office/drawing/2014/main" id="{98B1561F-3050-4841-B1B6-4DC43B9771ED}"/>
              </a:ext>
            </a:extLst>
          </p:cNvPr>
          <p:cNvSpPr/>
          <p:nvPr userDrawn="1"/>
        </p:nvSpPr>
        <p:spPr>
          <a:xfrm>
            <a:off x="10169718" y="5609645"/>
            <a:ext cx="2022282" cy="1248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0" i="0" dirty="0">
              <a:latin typeface="Arial" panose="020B0604020202020204" pitchFamily="34" charset="0"/>
            </a:endParaRPr>
          </a:p>
        </p:txBody>
      </p:sp>
      <p:sp>
        <p:nvSpPr>
          <p:cNvPr id="14" name="Rubrik 13">
            <a:extLst>
              <a:ext uri="{FF2B5EF4-FFF2-40B4-BE49-F238E27FC236}">
                <a16:creationId xmlns:a16="http://schemas.microsoft.com/office/drawing/2014/main" id="{4056FED1-8C17-A747-9886-2416BD52FCFA}"/>
              </a:ext>
            </a:extLst>
          </p:cNvPr>
          <p:cNvSpPr>
            <a:spLocks noGrp="1"/>
          </p:cNvSpPr>
          <p:nvPr>
            <p:ph type="title" hasCustomPrompt="1"/>
          </p:nvPr>
        </p:nvSpPr>
        <p:spPr>
          <a:xfrm>
            <a:off x="604434" y="3582703"/>
            <a:ext cx="10934053" cy="757638"/>
          </a:xfrm>
        </p:spPr>
        <p:txBody>
          <a:bodyPr anchor="b"/>
          <a:lstStyle>
            <a:lvl1pPr algn="ctr">
              <a:defRPr sz="4000"/>
            </a:lvl1pPr>
          </a:lstStyle>
          <a:p>
            <a:r>
              <a:rPr lang="sv-SE" dirty="0" err="1"/>
              <a:t>Title</a:t>
            </a:r>
            <a:r>
              <a:rPr lang="sv-SE" dirty="0"/>
              <a:t> </a:t>
            </a:r>
            <a:r>
              <a:rPr lang="sv-SE" dirty="0" err="1"/>
              <a:t>of</a:t>
            </a:r>
            <a:r>
              <a:rPr lang="sv-SE" dirty="0"/>
              <a:t> the presentation</a:t>
            </a:r>
          </a:p>
        </p:txBody>
      </p:sp>
      <p:sp>
        <p:nvSpPr>
          <p:cNvPr id="2" name="Star: 5 Points 1">
            <a:extLst>
              <a:ext uri="{FF2B5EF4-FFF2-40B4-BE49-F238E27FC236}">
                <a16:creationId xmlns:a16="http://schemas.microsoft.com/office/drawing/2014/main" id="{CC15F427-0529-A22B-E77A-E07B4AA6123B}"/>
              </a:ext>
            </a:extLst>
          </p:cNvPr>
          <p:cNvSpPr/>
          <p:nvPr userDrawn="1"/>
        </p:nvSpPr>
        <p:spPr>
          <a:xfrm>
            <a:off x="161731" y="5928055"/>
            <a:ext cx="783771" cy="757638"/>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178101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33600" y="230187"/>
            <a:ext cx="9220200" cy="1012459"/>
          </a:xfrm>
        </p:spPr>
        <p:txBody>
          <a:bodyPr/>
          <a:lstStyle>
            <a:lvl1pPr>
              <a:defRPr sz="3200">
                <a:solidFill>
                  <a:srgbClr val="003B5B"/>
                </a:solidFill>
              </a:defRPr>
            </a:lvl1pPr>
          </a:lstStyle>
          <a:p>
            <a:r>
              <a:rPr lang="en-US" dirty="0"/>
              <a:t>Click to edit Master title style</a:t>
            </a:r>
          </a:p>
        </p:txBody>
      </p:sp>
      <p:sp>
        <p:nvSpPr>
          <p:cNvPr id="3" name="Content Placeholder 2"/>
          <p:cNvSpPr>
            <a:spLocks noGrp="1"/>
          </p:cNvSpPr>
          <p:nvPr>
            <p:ph idx="1"/>
          </p:nvPr>
        </p:nvSpPr>
        <p:spPr>
          <a:xfrm>
            <a:off x="2133599" y="1414267"/>
            <a:ext cx="9331569" cy="4641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B59A8751-B688-4369-A781-1F55DFCAA760}"/>
              </a:ext>
            </a:extLst>
          </p:cNvPr>
          <p:cNvCxnSpPr>
            <a:cxnSpLocks/>
          </p:cNvCxnSpPr>
          <p:nvPr userDrawn="1"/>
        </p:nvCxnSpPr>
        <p:spPr>
          <a:xfrm flipH="1">
            <a:off x="14421" y="6553200"/>
            <a:ext cx="19032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0B0F76-179A-4CCC-BA6B-541D611EEDE4}"/>
              </a:ext>
            </a:extLst>
          </p:cNvPr>
          <p:cNvSpPr txBox="1"/>
          <p:nvPr userDrawn="1"/>
        </p:nvSpPr>
        <p:spPr>
          <a:xfrm>
            <a:off x="14421" y="6538912"/>
            <a:ext cx="19032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Internettjänster</a:t>
            </a:r>
            <a:r>
              <a:rPr lang="en-US" sz="1400" dirty="0"/>
              <a:t> INT202</a:t>
            </a:r>
          </a:p>
        </p:txBody>
      </p:sp>
      <p:pic>
        <p:nvPicPr>
          <p:cNvPr id="11" name="Picture 10" descr="A colorful feather on a black background&#10;&#10;Description automatically generated">
            <a:extLst>
              <a:ext uri="{FF2B5EF4-FFF2-40B4-BE49-F238E27FC236}">
                <a16:creationId xmlns:a16="http://schemas.microsoft.com/office/drawing/2014/main" id="{30CA0A40-027F-9E84-50F4-E3B33DCB3F3B}"/>
              </a:ext>
            </a:extLst>
          </p:cNvPr>
          <p:cNvPicPr>
            <a:picLocks noChangeAspect="1"/>
          </p:cNvPicPr>
          <p:nvPr userDrawn="1"/>
        </p:nvPicPr>
        <p:blipFill>
          <a:blip r:embed="rId2"/>
          <a:srcRect r="11531"/>
          <a:stretch/>
        </p:blipFill>
        <p:spPr>
          <a:xfrm>
            <a:off x="44120" y="1414267"/>
            <a:ext cx="1918028" cy="3830834"/>
          </a:xfrm>
          <a:prstGeom prst="rect">
            <a:avLst/>
          </a:prstGeom>
          <a:solidFill>
            <a:schemeClr val="bg1"/>
          </a:solidFill>
        </p:spPr>
      </p:pic>
    </p:spTree>
    <p:extLst>
      <p:ext uri="{BB962C8B-B14F-4D97-AF65-F5344CB8AC3E}">
        <p14:creationId xmlns:p14="http://schemas.microsoft.com/office/powerpoint/2010/main" val="3848121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33600" y="230187"/>
            <a:ext cx="9220200" cy="1012459"/>
          </a:xfrm>
        </p:spPr>
        <p:txBody>
          <a:bodyPr/>
          <a:lstStyle>
            <a:lvl1pPr>
              <a:defRPr sz="3200">
                <a:solidFill>
                  <a:srgbClr val="003B5B"/>
                </a:solidFill>
              </a:defRPr>
            </a:lvl1pPr>
          </a:lstStyle>
          <a:p>
            <a:r>
              <a:rPr lang="en-US" dirty="0"/>
              <a:t>Click to edit Master title style</a:t>
            </a:r>
          </a:p>
        </p:txBody>
      </p:sp>
      <p:sp>
        <p:nvSpPr>
          <p:cNvPr id="3" name="Content Placeholder 2"/>
          <p:cNvSpPr>
            <a:spLocks noGrp="1"/>
          </p:cNvSpPr>
          <p:nvPr>
            <p:ph idx="1"/>
          </p:nvPr>
        </p:nvSpPr>
        <p:spPr>
          <a:xfrm>
            <a:off x="2133599" y="1414267"/>
            <a:ext cx="9331569" cy="4641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B59A8751-B688-4369-A781-1F55DFCAA760}"/>
              </a:ext>
            </a:extLst>
          </p:cNvPr>
          <p:cNvCxnSpPr>
            <a:cxnSpLocks/>
          </p:cNvCxnSpPr>
          <p:nvPr userDrawn="1"/>
        </p:nvCxnSpPr>
        <p:spPr>
          <a:xfrm flipH="1">
            <a:off x="14421" y="6553200"/>
            <a:ext cx="19032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0B0F76-179A-4CCC-BA6B-541D611EEDE4}"/>
              </a:ext>
            </a:extLst>
          </p:cNvPr>
          <p:cNvSpPr txBox="1"/>
          <p:nvPr userDrawn="1"/>
        </p:nvSpPr>
        <p:spPr>
          <a:xfrm>
            <a:off x="14421" y="6538912"/>
            <a:ext cx="19032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Internettjänster</a:t>
            </a:r>
            <a:r>
              <a:rPr lang="en-US" sz="1400" dirty="0"/>
              <a:t> INT202</a:t>
            </a:r>
          </a:p>
        </p:txBody>
      </p:sp>
      <p:pic>
        <p:nvPicPr>
          <p:cNvPr id="5" name="Picture 4">
            <a:extLst>
              <a:ext uri="{FF2B5EF4-FFF2-40B4-BE49-F238E27FC236}">
                <a16:creationId xmlns:a16="http://schemas.microsoft.com/office/drawing/2014/main" id="{7E866AE8-579A-2966-67D0-D184F14CF9A7}"/>
              </a:ext>
            </a:extLst>
          </p:cNvPr>
          <p:cNvPicPr>
            <a:picLocks noChangeAspect="1"/>
          </p:cNvPicPr>
          <p:nvPr userDrawn="1"/>
        </p:nvPicPr>
        <p:blipFill>
          <a:blip r:embed="rId2"/>
          <a:stretch>
            <a:fillRect/>
          </a:stretch>
        </p:blipFill>
        <p:spPr>
          <a:xfrm>
            <a:off x="0" y="868431"/>
            <a:ext cx="2092410" cy="2854487"/>
          </a:xfrm>
          <a:prstGeom prst="rect">
            <a:avLst/>
          </a:prstGeom>
        </p:spPr>
      </p:pic>
    </p:spTree>
    <p:extLst>
      <p:ext uri="{BB962C8B-B14F-4D97-AF65-F5344CB8AC3E}">
        <p14:creationId xmlns:p14="http://schemas.microsoft.com/office/powerpoint/2010/main" val="16277113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088106" y="2202279"/>
            <a:ext cx="8797925" cy="761415"/>
          </a:xfrm>
        </p:spPr>
        <p:txBody>
          <a:bodyPr>
            <a:normAutofit/>
          </a:bodyPr>
          <a:lstStyle>
            <a:lvl1pPr marL="0" indent="0">
              <a:buNone/>
              <a:defRPr sz="4800" b="1">
                <a:latin typeface="Arial" panose="020B0604020202020204" pitchFamily="34" charset="0"/>
                <a:cs typeface="Arial" panose="020B0604020202020204" pitchFamily="34" charset="0"/>
              </a:defRPr>
            </a:lvl1pPr>
          </a:lstStyle>
          <a:p>
            <a:pPr lvl="0"/>
            <a:r>
              <a:rPr lang="sv-SE" dirty="0"/>
              <a:t>TITLE</a:t>
            </a:r>
          </a:p>
        </p:txBody>
      </p:sp>
      <p:sp>
        <p:nvSpPr>
          <p:cNvPr id="10" name="Text Placeholder 9"/>
          <p:cNvSpPr>
            <a:spLocks noGrp="1"/>
          </p:cNvSpPr>
          <p:nvPr>
            <p:ph type="body" sz="quarter" idx="11" hasCustomPrompt="1"/>
          </p:nvPr>
        </p:nvSpPr>
        <p:spPr>
          <a:xfrm>
            <a:off x="3408946" y="2963694"/>
            <a:ext cx="8477085" cy="552700"/>
          </a:xfrm>
        </p:spPr>
        <p:txBody>
          <a:bodyPr>
            <a:noAutofit/>
          </a:bodyPr>
          <a:lstStyle>
            <a:lvl1pPr marL="0" indent="0">
              <a:buNone/>
              <a:defRPr sz="2800" baseline="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800">
                <a:latin typeface="Arial" panose="020B0604020202020204" pitchFamily="34" charset="0"/>
                <a:cs typeface="Arial" panose="020B0604020202020204" pitchFamily="34" charset="0"/>
              </a:defRPr>
            </a:lvl3pPr>
            <a:lvl4pPr>
              <a:defRPr sz="2800">
                <a:latin typeface="Arial" panose="020B0604020202020204" pitchFamily="34" charset="0"/>
                <a:cs typeface="Arial" panose="020B0604020202020204" pitchFamily="34" charset="0"/>
              </a:defRPr>
            </a:lvl4pPr>
            <a:lvl5pPr>
              <a:defRPr sz="2800">
                <a:latin typeface="Arial" panose="020B0604020202020204" pitchFamily="34" charset="0"/>
                <a:cs typeface="Arial" panose="020B0604020202020204" pitchFamily="34" charset="0"/>
              </a:defRPr>
            </a:lvl5pPr>
          </a:lstStyle>
          <a:p>
            <a:pPr lvl="0"/>
            <a:r>
              <a:rPr lang="sv-SE" dirty="0"/>
              <a:t>- SUBHEADING</a:t>
            </a:r>
          </a:p>
        </p:txBody>
      </p:sp>
      <p:cxnSp>
        <p:nvCxnSpPr>
          <p:cNvPr id="11" name="Straight Connector 10"/>
          <p:cNvCxnSpPr/>
          <p:nvPr userDrawn="1"/>
        </p:nvCxnSpPr>
        <p:spPr>
          <a:xfrm>
            <a:off x="2924174" y="2202279"/>
            <a:ext cx="0" cy="12001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786" y="2316079"/>
            <a:ext cx="1960457" cy="1010650"/>
          </a:xfrm>
          <a:prstGeom prst="rect">
            <a:avLst/>
          </a:prstGeom>
        </p:spPr>
      </p:pic>
    </p:spTree>
    <p:extLst>
      <p:ext uri="{BB962C8B-B14F-4D97-AF65-F5344CB8AC3E}">
        <p14:creationId xmlns:p14="http://schemas.microsoft.com/office/powerpoint/2010/main" val="2044133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1" y="2130425"/>
            <a:ext cx="10358967" cy="1466850"/>
          </a:xfrm>
        </p:spPr>
        <p:txBody>
          <a:bodyPr/>
          <a:lstStyle/>
          <a:p>
            <a:r>
              <a:rPr lang="en-US"/>
              <a:t>Click to edit Master title style</a:t>
            </a:r>
            <a:endParaRPr lang="sv-SE"/>
          </a:p>
        </p:txBody>
      </p:sp>
      <p:sp>
        <p:nvSpPr>
          <p:cNvPr id="3" name="Rectangle 2"/>
          <p:cNvSpPr>
            <a:spLocks noGrp="1" noChangeArrowheads="1"/>
          </p:cNvSpPr>
          <p:nvPr>
            <p:ph type="dt" idx="10"/>
          </p:nvPr>
        </p:nvSpPr>
        <p:spPr>
          <a:ln/>
        </p:spPr>
        <p:txBody>
          <a:bodyPr/>
          <a:lstStyle>
            <a:lvl1pPr>
              <a:defRPr/>
            </a:lvl1pPr>
          </a:lstStyle>
          <a:p>
            <a:pPr>
              <a:defRPr/>
            </a:pPr>
            <a:r>
              <a:rPr lang="en-US" altLang="sv-SE"/>
              <a:t>10/8/14</a:t>
            </a:r>
          </a:p>
        </p:txBody>
      </p:sp>
      <p:sp>
        <p:nvSpPr>
          <p:cNvPr id="4" name="Rectangle 4"/>
          <p:cNvSpPr>
            <a:spLocks noGrp="1" noChangeArrowheads="1"/>
          </p:cNvSpPr>
          <p:nvPr>
            <p:ph type="sldNum" idx="11"/>
          </p:nvPr>
        </p:nvSpPr>
        <p:spPr>
          <a:ln/>
        </p:spPr>
        <p:txBody>
          <a:bodyPr/>
          <a:lstStyle>
            <a:lvl1pPr>
              <a:defRPr/>
            </a:lvl1pPr>
          </a:lstStyle>
          <a:p>
            <a:pPr>
              <a:defRPr/>
            </a:pPr>
            <a:fld id="{6C24F071-5557-437F-88B2-89B511DD15E7}" type="slidenum">
              <a:rPr lang="en-US" altLang="sv-SE"/>
              <a:pPr>
                <a:defRPr/>
              </a:pPr>
              <a:t>‹#›</a:t>
            </a:fld>
            <a:endParaRPr lang="en-US" altLang="sv-SE"/>
          </a:p>
        </p:txBody>
      </p:sp>
    </p:spTree>
    <p:extLst>
      <p:ext uri="{BB962C8B-B14F-4D97-AF65-F5344CB8AC3E}">
        <p14:creationId xmlns:p14="http://schemas.microsoft.com/office/powerpoint/2010/main" val="1885052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hapter heading - blue">
    <p:spTree>
      <p:nvGrpSpPr>
        <p:cNvPr id="1" name=""/>
        <p:cNvGrpSpPr/>
        <p:nvPr/>
      </p:nvGrpSpPr>
      <p:grpSpPr>
        <a:xfrm>
          <a:off x="0" y="0"/>
          <a:ext cx="0" cy="0"/>
          <a:chOff x="0" y="0"/>
          <a:chExt cx="0" cy="0"/>
        </a:xfrm>
      </p:grpSpPr>
      <p:sp>
        <p:nvSpPr>
          <p:cNvPr id="12" name="Rectangle 11"/>
          <p:cNvSpPr/>
          <p:nvPr userDrawn="1"/>
        </p:nvSpPr>
        <p:spPr>
          <a:xfrm>
            <a:off x="200527" y="180975"/>
            <a:ext cx="11798968" cy="6477000"/>
          </a:xfrm>
          <a:prstGeom prst="rect">
            <a:avLst/>
          </a:prstGeom>
          <a:solidFill>
            <a:srgbClr val="3CA7D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 name="Straight Connector 13"/>
          <p:cNvCxnSpPr>
            <a:cxnSpLocks/>
          </p:cNvCxnSpPr>
          <p:nvPr userDrawn="1"/>
        </p:nvCxnSpPr>
        <p:spPr>
          <a:xfrm flipH="1">
            <a:off x="10115551" y="6343650"/>
            <a:ext cx="1883944"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0" hasCustomPrompt="1"/>
          </p:nvPr>
        </p:nvSpPr>
        <p:spPr>
          <a:xfrm>
            <a:off x="1539875" y="2028825"/>
            <a:ext cx="6313488" cy="746459"/>
          </a:xfrm>
        </p:spPr>
        <p:txBody>
          <a:bodyPr>
            <a:normAutofit/>
          </a:bodyPr>
          <a:lstStyle>
            <a:lvl1pPr marL="0" indent="0">
              <a:buNone/>
              <a:defRPr sz="4800" b="1">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sv-SE" dirty="0"/>
              <a:t>CHAPTER HEADING</a:t>
            </a:r>
          </a:p>
        </p:txBody>
      </p:sp>
      <p:sp>
        <p:nvSpPr>
          <p:cNvPr id="17" name="Text Placeholder 11"/>
          <p:cNvSpPr>
            <a:spLocks noGrp="1"/>
          </p:cNvSpPr>
          <p:nvPr>
            <p:ph type="body" sz="quarter" idx="11" hasCustomPrompt="1"/>
          </p:nvPr>
        </p:nvSpPr>
        <p:spPr>
          <a:xfrm>
            <a:off x="1615405" y="2775284"/>
            <a:ext cx="6313488" cy="746459"/>
          </a:xfrm>
        </p:spPr>
        <p:txBody>
          <a:bodyPr>
            <a:normAutofit/>
          </a:bodyPr>
          <a:lstStyle>
            <a:lvl1pPr marL="0" indent="0">
              <a:buNone/>
              <a:defRPr sz="28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sv-SE" dirty="0"/>
              <a:t>- SUBHEADING</a:t>
            </a:r>
          </a:p>
        </p:txBody>
      </p:sp>
      <p:sp>
        <p:nvSpPr>
          <p:cNvPr id="18" name="Text Placeholder 11"/>
          <p:cNvSpPr>
            <a:spLocks noGrp="1"/>
          </p:cNvSpPr>
          <p:nvPr>
            <p:ph type="body" sz="quarter" idx="12" hasCustomPrompt="1"/>
          </p:nvPr>
        </p:nvSpPr>
        <p:spPr>
          <a:xfrm>
            <a:off x="10109699" y="6380497"/>
            <a:ext cx="1825627" cy="240631"/>
          </a:xfrm>
        </p:spPr>
        <p:txBody>
          <a:bodyPr>
            <a:noAutofit/>
          </a:bodyPr>
          <a:lstStyle>
            <a:lvl1pPr marL="0" indent="0">
              <a:buNone/>
              <a:defRPr sz="1100">
                <a:solidFill>
                  <a:schemeClr val="bg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sv-SE" dirty="0"/>
              <a:t>CHAPTER HEADING</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8246" y="503030"/>
            <a:ext cx="1960457" cy="1010650"/>
          </a:xfrm>
          <a:prstGeom prst="rect">
            <a:avLst/>
          </a:prstGeom>
        </p:spPr>
      </p:pic>
    </p:spTree>
    <p:extLst>
      <p:ext uri="{BB962C8B-B14F-4D97-AF65-F5344CB8AC3E}">
        <p14:creationId xmlns:p14="http://schemas.microsoft.com/office/powerpoint/2010/main" val="13794608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Rubrik och innehåll">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1221" y="1892830"/>
            <a:ext cx="9485312" cy="3909863"/>
          </a:xfrm>
        </p:spPr>
        <p:txBody>
          <a:bodyPr/>
          <a:lstStyle>
            <a:lvl1pPr>
              <a:spcBef>
                <a:spcPts val="267"/>
              </a:spcBef>
              <a:defRPr sz="2400"/>
            </a:lvl1pPr>
            <a:lvl2pPr>
              <a:spcBef>
                <a:spcPts val="267"/>
              </a:spcBef>
              <a:defRPr sz="2267"/>
            </a:lvl2pPr>
            <a:lvl3pPr>
              <a:spcBef>
                <a:spcPts val="267"/>
              </a:spcBef>
              <a:defRPr sz="2267"/>
            </a:lvl3pPr>
          </a:lstStyle>
          <a:p>
            <a:pPr lvl="0"/>
            <a:r>
              <a:rPr lang="sv-SE"/>
              <a:t>Klicka här för att ändra format på bakgrundstexten</a:t>
            </a:r>
          </a:p>
          <a:p>
            <a:pPr lvl="1"/>
            <a:r>
              <a:rPr lang="sv-SE"/>
              <a:t>Nivå två</a:t>
            </a:r>
          </a:p>
          <a:p>
            <a:pPr lvl="2"/>
            <a:r>
              <a:rPr lang="sv-SE"/>
              <a:t>Nivå tre</a:t>
            </a:r>
          </a:p>
        </p:txBody>
      </p:sp>
      <p:sp>
        <p:nvSpPr>
          <p:cNvPr id="7" name="Title Placeholder 1"/>
          <p:cNvSpPr>
            <a:spLocks noGrp="1"/>
          </p:cNvSpPr>
          <p:nvPr>
            <p:ph type="title"/>
          </p:nvPr>
        </p:nvSpPr>
        <p:spPr>
          <a:xfrm>
            <a:off x="1373083" y="836712"/>
            <a:ext cx="9523451" cy="1143000"/>
          </a:xfrm>
          <a:prstGeom prst="rect">
            <a:avLst/>
          </a:prstGeom>
        </p:spPr>
        <p:txBody>
          <a:bodyPr vert="horz" lIns="91440" tIns="45720" rIns="91440" bIns="45720" rtlCol="0" anchor="ctr">
            <a:normAutofit/>
          </a:bodyPr>
          <a:lstStyle/>
          <a:p>
            <a:r>
              <a:rPr lang="sv-SE"/>
              <a:t>Klicka här för att ändra format</a:t>
            </a:r>
            <a:endParaRPr lang="sv-SE" dirty="0"/>
          </a:p>
        </p:txBody>
      </p:sp>
      <p:sp>
        <p:nvSpPr>
          <p:cNvPr id="5" name="Slide Number Placeholder 5"/>
          <p:cNvSpPr>
            <a:spLocks noGrp="1"/>
          </p:cNvSpPr>
          <p:nvPr>
            <p:ph type="sldNum" sz="quarter" idx="12"/>
          </p:nvPr>
        </p:nvSpPr>
        <p:spPr>
          <a:xfrm>
            <a:off x="476211" y="6302398"/>
            <a:ext cx="2259416" cy="365125"/>
          </a:xfrm>
          <a:prstGeom prst="rect">
            <a:avLst/>
          </a:prstGeom>
        </p:spPr>
        <p:txBody>
          <a:bodyPr/>
          <a:lstStyle/>
          <a:p>
            <a:fld id="{A09EB5E6-DD9B-4E55-B380-279BADA08FC6}" type="slidenum">
              <a:rPr lang="sv-SE" smtClean="0">
                <a:solidFill>
                  <a:prstClr val="black"/>
                </a:solidFill>
              </a:rPr>
              <a:pPr/>
              <a:t>‹#›</a:t>
            </a:fld>
            <a:r>
              <a:rPr lang="sv-SE">
                <a:solidFill>
                  <a:prstClr val="black"/>
                </a:solidFill>
              </a:rPr>
              <a:t>/10 Robert</a:t>
            </a:r>
          </a:p>
        </p:txBody>
      </p:sp>
      <p:sp>
        <p:nvSpPr>
          <p:cNvPr id="2" name="TextBox 1"/>
          <p:cNvSpPr txBox="1"/>
          <p:nvPr userDrawn="1"/>
        </p:nvSpPr>
        <p:spPr>
          <a:xfrm>
            <a:off x="11039872" y="0"/>
            <a:ext cx="1152128" cy="297454"/>
          </a:xfrm>
          <a:prstGeom prst="rect">
            <a:avLst/>
          </a:prstGeom>
          <a:noFill/>
        </p:spPr>
        <p:txBody>
          <a:bodyPr wrap="square" rtlCol="0">
            <a:spAutoFit/>
          </a:bodyPr>
          <a:lstStyle/>
          <a:p>
            <a:pPr algn="r"/>
            <a:r>
              <a:rPr lang="sv-SE" sz="1333">
                <a:solidFill>
                  <a:prstClr val="black"/>
                </a:solidFill>
              </a:rPr>
              <a:t>Robert</a:t>
            </a:r>
          </a:p>
        </p:txBody>
      </p:sp>
    </p:spTree>
    <p:extLst>
      <p:ext uri="{BB962C8B-B14F-4D97-AF65-F5344CB8AC3E}">
        <p14:creationId xmlns:p14="http://schemas.microsoft.com/office/powerpoint/2010/main" val="26069638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2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1686734478"/>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1"/>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accent1"/>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660391886"/>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Subtitle 2"/>
          <p:cNvSpPr>
            <a:spLocks noGrp="1"/>
          </p:cNvSpPr>
          <p:nvPr>
            <p:ph type="subTitle" idx="1"/>
          </p:nvPr>
        </p:nvSpPr>
        <p:spPr>
          <a:xfrm>
            <a:off x="625995" y="5079369"/>
            <a:ext cx="5758807" cy="384175"/>
          </a:xfrm>
          <a:prstGeom prst="rect">
            <a:avLst/>
          </a:prstGeom>
        </p:spPr>
        <p:txBody>
          <a:bodyPr lIns="91420" tIns="45710" rIns="91420" bIns="45710" anchor="b" anchorCtr="0">
            <a:noAutofit/>
          </a:bodyPr>
          <a:lstStyle>
            <a:lvl1pPr marL="0" indent="0" algn="l">
              <a:buNone/>
              <a:defRPr sz="1600" b="0" i="0">
                <a:solidFill>
                  <a:schemeClr val="accent5"/>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99365"/>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719361"/>
            <a:ext cx="5758807" cy="384175"/>
          </a:xfrm>
          <a:prstGeom prst="rect">
            <a:avLst/>
          </a:prstGeom>
        </p:spPr>
        <p:txBody>
          <a:bodyPr lIns="91420" tIns="45710" rIns="91420" bIns="45710"/>
          <a:lstStyle>
            <a:lvl1pPr marL="0" indent="0" algn="l">
              <a:buFontTx/>
              <a:buNone/>
              <a:defRPr lang="en-US" sz="1600" b="0" i="0" kern="1200" dirty="0" smtClean="0">
                <a:solidFill>
                  <a:schemeClr val="accent5"/>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656167" y="527051"/>
            <a:ext cx="1062565" cy="565151"/>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29" name="Text Placeholder 2"/>
          <p:cNvSpPr>
            <a:spLocks noGrp="1"/>
          </p:cNvSpPr>
          <p:nvPr>
            <p:ph type="body" sz="quarter" idx="13"/>
          </p:nvPr>
        </p:nvSpPr>
        <p:spPr>
          <a:xfrm>
            <a:off x="617723" y="3829649"/>
            <a:ext cx="7900328" cy="398668"/>
          </a:xfrm>
          <a:prstGeom prst="rect">
            <a:avLst/>
          </a:prstGeom>
        </p:spPr>
        <p:txBody>
          <a:bodyPr lIns="91420" tIns="45710" rIns="91420" bIns="45710"/>
          <a:lstStyle>
            <a:lvl1pPr marL="0" indent="0">
              <a:buFont typeface="Arial" panose="020B0604020202020204" pitchFamily="34" charset="0"/>
              <a:buNone/>
              <a:defRPr sz="2667" baseline="0">
                <a:solidFill>
                  <a:schemeClr val="bg2"/>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30" name="Title 1"/>
          <p:cNvSpPr>
            <a:spLocks noGrp="1"/>
          </p:cNvSpPr>
          <p:nvPr>
            <p:ph type="ctrTitle"/>
          </p:nvPr>
        </p:nvSpPr>
        <p:spPr>
          <a:xfrm>
            <a:off x="567687" y="3067667"/>
            <a:ext cx="7940684" cy="859640"/>
          </a:xfrm>
          <a:prstGeom prst="rect">
            <a:avLst/>
          </a:prstGeom>
        </p:spPr>
        <p:txBody>
          <a:bodyPr anchor="b"/>
          <a:lstStyle>
            <a:lvl1pPr marL="0" indent="0" algn="l">
              <a:lnSpc>
                <a:spcPct val="90000"/>
              </a:lnSpc>
              <a:buFont typeface="Arial" panose="020B0604020202020204" pitchFamily="34" charset="0"/>
              <a:buNone/>
              <a:defRPr sz="48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568165452"/>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68579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5">
                    <a:lumMod val="50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fontAlgn="auto">
              <a:spcBef>
                <a:spcPts val="0"/>
              </a:spcBef>
              <a:spcAft>
                <a:spcPts val="0"/>
              </a:spcAft>
              <a:defRPr/>
            </a:pPr>
            <a:r>
              <a:rPr lang="en-US" sz="8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677386" y="6286929"/>
            <a:ext cx="453676" cy="241299"/>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99456180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 blå bakgrun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6DD383F1-07B0-9944-ACA3-4632D18B467E}"/>
              </a:ext>
            </a:extLst>
          </p:cNvPr>
          <p:cNvSpPr/>
          <p:nvPr userDrawn="1"/>
        </p:nvSpPr>
        <p:spPr>
          <a:xfrm>
            <a:off x="200527" y="180975"/>
            <a:ext cx="11798968" cy="6477000"/>
          </a:xfrm>
          <a:prstGeom prst="rect">
            <a:avLst/>
          </a:prstGeom>
          <a:solidFill>
            <a:srgbClr val="138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0" i="0" dirty="0">
              <a:latin typeface="Arial" panose="020B0604020202020204" pitchFamily="34" charset="0"/>
            </a:endParaRPr>
          </a:p>
        </p:txBody>
      </p:sp>
      <p:sp>
        <p:nvSpPr>
          <p:cNvPr id="2" name="Rubrik 1">
            <a:extLst>
              <a:ext uri="{FF2B5EF4-FFF2-40B4-BE49-F238E27FC236}">
                <a16:creationId xmlns:a16="http://schemas.microsoft.com/office/drawing/2014/main" id="{E69BF734-C978-214F-A95D-52A2AFCE593C}"/>
              </a:ext>
            </a:extLst>
          </p:cNvPr>
          <p:cNvSpPr>
            <a:spLocks noGrp="1"/>
          </p:cNvSpPr>
          <p:nvPr>
            <p:ph type="title" hasCustomPrompt="1"/>
          </p:nvPr>
        </p:nvSpPr>
        <p:spPr>
          <a:xfrm>
            <a:off x="1204026" y="2107768"/>
            <a:ext cx="9838516" cy="1305733"/>
          </a:xfrm>
        </p:spPr>
        <p:txBody>
          <a:bodyPr anchor="b">
            <a:noAutofit/>
          </a:bodyPr>
          <a:lstStyle>
            <a:lvl1pPr>
              <a:defRPr sz="4000">
                <a:solidFill>
                  <a:schemeClr val="bg1"/>
                </a:solidFill>
              </a:defRPr>
            </a:lvl1pPr>
          </a:lstStyle>
          <a:p>
            <a:r>
              <a:rPr lang="en-US" dirty="0"/>
              <a:t>Click here to add title</a:t>
            </a:r>
            <a:endParaRPr lang="sv-SE" dirty="0"/>
          </a:p>
        </p:txBody>
      </p:sp>
      <p:sp>
        <p:nvSpPr>
          <p:cNvPr id="3" name="Platshållare för text 2">
            <a:extLst>
              <a:ext uri="{FF2B5EF4-FFF2-40B4-BE49-F238E27FC236}">
                <a16:creationId xmlns:a16="http://schemas.microsoft.com/office/drawing/2014/main" id="{F287B519-5C0B-F645-8FC3-DD9D475F470E}"/>
              </a:ext>
            </a:extLst>
          </p:cNvPr>
          <p:cNvSpPr>
            <a:spLocks noGrp="1"/>
          </p:cNvSpPr>
          <p:nvPr>
            <p:ph type="body" idx="1" hasCustomPrompt="1"/>
          </p:nvPr>
        </p:nvSpPr>
        <p:spPr>
          <a:xfrm>
            <a:off x="1204026" y="3401568"/>
            <a:ext cx="9838516" cy="1500187"/>
          </a:xfrm>
        </p:spPr>
        <p:txBody>
          <a:bodyPr>
            <a:noAutofit/>
          </a:bodyPr>
          <a:lstStyle>
            <a:lvl1pPr marL="0" indent="0">
              <a:lnSpc>
                <a:spcPts val="2900"/>
              </a:lnSpc>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here to add subtitle</a:t>
            </a:r>
            <a:endParaRPr lang="sv-SE" dirty="0"/>
          </a:p>
        </p:txBody>
      </p:sp>
      <p:pic>
        <p:nvPicPr>
          <p:cNvPr id="6" name="Bildobjekt 7">
            <a:extLst>
              <a:ext uri="{FF2B5EF4-FFF2-40B4-BE49-F238E27FC236}">
                <a16:creationId xmlns:a16="http://schemas.microsoft.com/office/drawing/2014/main" id="{7CB66094-B086-919F-4632-EB396595C312}"/>
              </a:ext>
            </a:extLst>
          </p:cNvPr>
          <p:cNvPicPr>
            <a:picLocks noChangeAspect="1"/>
          </p:cNvPicPr>
          <p:nvPr userDrawn="1"/>
        </p:nvPicPr>
        <p:blipFill>
          <a:blip r:embed="rId2"/>
          <a:srcRect/>
          <a:stretch/>
        </p:blipFill>
        <p:spPr>
          <a:xfrm>
            <a:off x="10949049" y="5988836"/>
            <a:ext cx="963488" cy="581586"/>
          </a:xfrm>
          <a:prstGeom prst="rect">
            <a:avLst/>
          </a:prstGeom>
        </p:spPr>
      </p:pic>
    </p:spTree>
    <p:extLst>
      <p:ext uri="{BB962C8B-B14F-4D97-AF65-F5344CB8AC3E}">
        <p14:creationId xmlns:p14="http://schemas.microsoft.com/office/powerpoint/2010/main" val="30027766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20171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6040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767480" y="3403400"/>
            <a:ext cx="931499" cy="93149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FFFFFF"/>
              </a:solidFill>
              <a:cs typeface="Arial"/>
            </a:endParaRPr>
          </a:p>
        </p:txBody>
      </p:sp>
      <p:sp>
        <p:nvSpPr>
          <p:cNvPr id="15" name="Oval 14"/>
          <p:cNvSpPr/>
          <p:nvPr/>
        </p:nvSpPr>
        <p:spPr>
          <a:xfrm>
            <a:off x="767480" y="1902143"/>
            <a:ext cx="931499" cy="931499"/>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bg1"/>
              </a:solidFill>
              <a:cs typeface="Arial"/>
            </a:endParaRPr>
          </a:p>
        </p:txBody>
      </p:sp>
      <p:sp>
        <p:nvSpPr>
          <p:cNvPr id="22" name="Oval 21"/>
          <p:cNvSpPr/>
          <p:nvPr/>
        </p:nvSpPr>
        <p:spPr>
          <a:xfrm>
            <a:off x="767480" y="4870791"/>
            <a:ext cx="931499" cy="931499"/>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767480" y="3403401"/>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1" y="4868187"/>
            <a:ext cx="931499" cy="924508"/>
          </a:xfrm>
          <a:prstGeom prst="rect">
            <a:avLst/>
          </a:prstGeom>
          <a:ln>
            <a:noFill/>
          </a:ln>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767480" y="1902998"/>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1806521889"/>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5" name="Oval 14"/>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2" name="Oval 21"/>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767485" y="5228956"/>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5333"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790281154"/>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767482" y="2639092"/>
            <a:ext cx="619753" cy="619753"/>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3" name="Oval 42"/>
          <p:cNvSpPr/>
          <p:nvPr/>
        </p:nvSpPr>
        <p:spPr>
          <a:xfrm>
            <a:off x="767481" y="1771904"/>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rgbClr val="FFFFFF"/>
              </a:solidFill>
              <a:cs typeface="Arial"/>
            </a:endParaRPr>
          </a:p>
        </p:txBody>
      </p:sp>
      <p:sp>
        <p:nvSpPr>
          <p:cNvPr id="44" name="Oval 43"/>
          <p:cNvSpPr/>
          <p:nvPr/>
        </p:nvSpPr>
        <p:spPr>
          <a:xfrm>
            <a:off x="767482" y="3503262"/>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767484" y="4366109"/>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767485" y="5228956"/>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5886102" y="2644113"/>
            <a:ext cx="619753" cy="619753"/>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8" name="Oval 57"/>
          <p:cNvSpPr/>
          <p:nvPr/>
        </p:nvSpPr>
        <p:spPr>
          <a:xfrm>
            <a:off x="5886101" y="1776925"/>
            <a:ext cx="619753" cy="619753"/>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59" name="Oval 58"/>
          <p:cNvSpPr/>
          <p:nvPr/>
        </p:nvSpPr>
        <p:spPr>
          <a:xfrm>
            <a:off x="5886102" y="3508284"/>
            <a:ext cx="619753" cy="619753"/>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5886104" y="4371130"/>
            <a:ext cx="619753" cy="619753"/>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5886105" y="5233977"/>
            <a:ext cx="619753" cy="619753"/>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a:endParaRPr lang="en-US" sz="24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4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599161856"/>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
            <a:ext cx="12191999" cy="6887832"/>
          </a:xfrm>
          <a:prstGeom prst="rect">
            <a:avLst/>
          </a:prstGeom>
        </p:spPr>
      </p:pic>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197223120"/>
      </p:ext>
    </p:extLst>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4" name="Group 4"/>
          <p:cNvGrpSpPr>
            <a:grpSpLocks noChangeAspect="1"/>
          </p:cNvGrpSpPr>
          <p:nvPr userDrawn="1"/>
        </p:nvGrpSpPr>
        <p:grpSpPr bwMode="auto">
          <a:xfrm>
            <a:off x="4995059" y="2839808"/>
            <a:ext cx="2157259" cy="1147389"/>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758715560"/>
      </p:ext>
    </p:extLst>
  </p:cSld>
  <p:clrMapOvr>
    <a:masterClrMapping/>
  </p:clrMapOvr>
  <p:transition spd="slow">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4995059" y="2839808"/>
            <a:ext cx="2157259" cy="1147389"/>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3378808886"/>
      </p:ext>
    </p:extLst>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11297921" y="6605684"/>
            <a:ext cx="902547" cy="252317"/>
          </a:xfrm>
          <a:prstGeom prst="rect">
            <a:avLst/>
          </a:prstGeom>
        </p:spPr>
        <p:txBody>
          <a:bodyPr vert="horz" lIns="91440" tIns="45720" rIns="91440" bIns="45720" rtlCol="0" anchor="ctr"/>
          <a:lstStyle>
            <a:lvl1pPr algn="r">
              <a:defRPr sz="700">
                <a:solidFill>
                  <a:schemeClr val="tx2"/>
                </a:solidFill>
              </a:defRPr>
            </a:lvl1pPr>
          </a:lstStyle>
          <a:p>
            <a:pPr defTabSz="514338">
              <a:defRPr/>
            </a:pPr>
            <a:fld id="{2F5CCB13-0A32-4557-88E9-079F0C330695}" type="slidenum">
              <a:rPr lang="en-US" kern="0" smtClean="0">
                <a:solidFill>
                  <a:srgbClr val="595959"/>
                </a:solidFill>
              </a:rPr>
              <a:pPr defTabSz="514338">
                <a:defRPr/>
              </a:pPr>
              <a:t>‹#›</a:t>
            </a:fld>
            <a:endParaRPr lang="en-US" kern="0" dirty="0">
              <a:solidFill>
                <a:srgbClr val="595959"/>
              </a:solidFill>
            </a:endParaRPr>
          </a:p>
        </p:txBody>
      </p:sp>
      <p:sp>
        <p:nvSpPr>
          <p:cNvPr id="5" name="Rectangle 3"/>
          <p:cNvSpPr>
            <a:spLocks noGrp="1" noChangeArrowheads="1"/>
          </p:cNvSpPr>
          <p:nvPr>
            <p:ph idx="1"/>
          </p:nvPr>
        </p:nvSpPr>
        <p:spPr bwMode="auto">
          <a:xfrm>
            <a:off x="192087" y="1065260"/>
            <a:ext cx="11804381"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26478" indent="-226478">
              <a:lnSpc>
                <a:spcPct val="100000"/>
              </a:lnSpc>
              <a:spcBef>
                <a:spcPts val="800"/>
              </a:spcBef>
              <a:spcAft>
                <a:spcPts val="800"/>
              </a:spcAft>
              <a:buFont typeface="Wingdings" panose="05000000000000000000" pitchFamily="2" charset="2"/>
              <a:buChar char="§"/>
              <a:defRPr>
                <a:solidFill>
                  <a:srgbClr val="000000"/>
                </a:solidFill>
              </a:defRPr>
            </a:lvl1pPr>
            <a:lvl2pPr>
              <a:lnSpc>
                <a:spcPct val="100000"/>
              </a:lnSpc>
              <a:spcBef>
                <a:spcPts val="400"/>
              </a:spcBef>
              <a:spcAft>
                <a:spcPts val="400"/>
              </a:spcAft>
              <a:defRPr>
                <a:solidFill>
                  <a:srgbClr val="000000"/>
                </a:solidFill>
              </a:defRPr>
            </a:lvl2pPr>
            <a:lvl3pPr>
              <a:lnSpc>
                <a:spcPct val="100000"/>
              </a:lnSpc>
              <a:spcBef>
                <a:spcPts val="400"/>
              </a:spcBef>
              <a:spcAft>
                <a:spcPts val="400"/>
              </a:spcAft>
              <a:defRPr>
                <a:solidFill>
                  <a:srgbClr val="000000"/>
                </a:solidFill>
              </a:defRPr>
            </a:lvl3pPr>
            <a:lvl4pPr>
              <a:lnSpc>
                <a:spcPct val="100000"/>
              </a:lnSpc>
              <a:spcBef>
                <a:spcPts val="400"/>
              </a:spcBef>
              <a:spcAft>
                <a:spcPts val="4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55191"/>
            <a:ext cx="12192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32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100197148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2509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vsnittsrubrik – bildbakgrund">
    <p:spTree>
      <p:nvGrpSpPr>
        <p:cNvPr id="1" name=""/>
        <p:cNvGrpSpPr/>
        <p:nvPr/>
      </p:nvGrpSpPr>
      <p:grpSpPr>
        <a:xfrm>
          <a:off x="0" y="0"/>
          <a:ext cx="0" cy="0"/>
          <a:chOff x="0" y="0"/>
          <a:chExt cx="0" cy="0"/>
        </a:xfrm>
      </p:grpSpPr>
      <p:sp>
        <p:nvSpPr>
          <p:cNvPr id="5" name="Platshållare för bild 4">
            <a:extLst>
              <a:ext uri="{FF2B5EF4-FFF2-40B4-BE49-F238E27FC236}">
                <a16:creationId xmlns:a16="http://schemas.microsoft.com/office/drawing/2014/main" id="{8D99496F-BFBA-8E4D-9B41-5928FFDA9E0B}"/>
              </a:ext>
            </a:extLst>
          </p:cNvPr>
          <p:cNvSpPr>
            <a:spLocks noGrp="1"/>
          </p:cNvSpPr>
          <p:nvPr>
            <p:ph type="pic" sz="quarter" idx="10" hasCustomPrompt="1"/>
          </p:nvPr>
        </p:nvSpPr>
        <p:spPr>
          <a:xfrm>
            <a:off x="-1149458" y="514350"/>
            <a:ext cx="12192000" cy="6858000"/>
          </a:xfrm>
          <a:solidFill>
            <a:schemeClr val="accent6"/>
          </a:solidFill>
        </p:spPr>
        <p:txBody>
          <a:bodyPr/>
          <a:lstStyle>
            <a:lvl1pPr marL="0" indent="0">
              <a:buNone/>
              <a:defRPr sz="1400" b="1">
                <a:solidFill>
                  <a:schemeClr val="tx2"/>
                </a:solidFill>
              </a:defRPr>
            </a:lvl1pPr>
          </a:lstStyle>
          <a:p>
            <a:r>
              <a:rPr lang="en-US" dirty="0"/>
              <a:t>Place for image. Select this frame &gt; Select Insert in the menu &gt; Picture.</a:t>
            </a:r>
            <a:endParaRPr lang="sv-SE" dirty="0"/>
          </a:p>
        </p:txBody>
      </p:sp>
      <p:sp>
        <p:nvSpPr>
          <p:cNvPr id="2" name="Rubrik 1">
            <a:extLst>
              <a:ext uri="{FF2B5EF4-FFF2-40B4-BE49-F238E27FC236}">
                <a16:creationId xmlns:a16="http://schemas.microsoft.com/office/drawing/2014/main" id="{E69BF734-C978-214F-A95D-52A2AFCE593C}"/>
              </a:ext>
            </a:extLst>
          </p:cNvPr>
          <p:cNvSpPr>
            <a:spLocks noGrp="1"/>
          </p:cNvSpPr>
          <p:nvPr>
            <p:ph type="title" hasCustomPrompt="1"/>
          </p:nvPr>
        </p:nvSpPr>
        <p:spPr>
          <a:xfrm>
            <a:off x="1204026" y="2162014"/>
            <a:ext cx="9838516" cy="1251488"/>
          </a:xfrm>
        </p:spPr>
        <p:txBody>
          <a:bodyPr anchor="b">
            <a:noAutofit/>
          </a:bodyPr>
          <a:lstStyle>
            <a:lvl1pPr>
              <a:defRPr sz="4000">
                <a:solidFill>
                  <a:schemeClr val="tx1"/>
                </a:solidFill>
              </a:defRPr>
            </a:lvl1pPr>
          </a:lstStyle>
          <a:p>
            <a:r>
              <a:rPr lang="en-US" dirty="0"/>
              <a:t>Click here to add title</a:t>
            </a:r>
            <a:endParaRPr lang="sv-SE" dirty="0"/>
          </a:p>
        </p:txBody>
      </p:sp>
      <p:sp>
        <p:nvSpPr>
          <p:cNvPr id="3" name="Platshållare för text 2">
            <a:extLst>
              <a:ext uri="{FF2B5EF4-FFF2-40B4-BE49-F238E27FC236}">
                <a16:creationId xmlns:a16="http://schemas.microsoft.com/office/drawing/2014/main" id="{F287B519-5C0B-F645-8FC3-DD9D475F470E}"/>
              </a:ext>
            </a:extLst>
          </p:cNvPr>
          <p:cNvSpPr>
            <a:spLocks noGrp="1"/>
          </p:cNvSpPr>
          <p:nvPr>
            <p:ph type="body" idx="1" hasCustomPrompt="1"/>
          </p:nvPr>
        </p:nvSpPr>
        <p:spPr>
          <a:xfrm>
            <a:off x="1204026" y="3429000"/>
            <a:ext cx="9838516" cy="1500187"/>
          </a:xfrm>
        </p:spPr>
        <p:txBody>
          <a:bodyPr>
            <a:noAutofit/>
          </a:bodyPr>
          <a:lstStyle>
            <a:lvl1pPr marL="0" indent="0">
              <a:lnSpc>
                <a:spcPts val="29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b="0" i="0" dirty="0">
                <a:solidFill>
                  <a:srgbClr val="202124"/>
                </a:solidFill>
                <a:effectLst/>
                <a:latin typeface="arial" panose="020B0604020202020204" pitchFamily="34" charset="0"/>
              </a:rPr>
              <a:t>Space for subheading. Adjust to white text if the image requires.</a:t>
            </a:r>
            <a:endParaRPr lang="sv-SE" dirty="0"/>
          </a:p>
        </p:txBody>
      </p:sp>
      <p:pic>
        <p:nvPicPr>
          <p:cNvPr id="4" name="Picture 3" descr="A blue dots on a black background&#10;&#10;Description automatically generated">
            <a:extLst>
              <a:ext uri="{FF2B5EF4-FFF2-40B4-BE49-F238E27FC236}">
                <a16:creationId xmlns:a16="http://schemas.microsoft.com/office/drawing/2014/main" id="{D126DAD8-D497-AB35-3017-1CE4CE00A837}"/>
              </a:ext>
            </a:extLst>
          </p:cNvPr>
          <p:cNvPicPr>
            <a:picLocks noChangeAspect="1"/>
          </p:cNvPicPr>
          <p:nvPr userDrawn="1"/>
        </p:nvPicPr>
        <p:blipFill>
          <a:blip r:embed="rId2"/>
          <a:stretch>
            <a:fillRect/>
          </a:stretch>
        </p:blipFill>
        <p:spPr>
          <a:xfrm>
            <a:off x="10992120" y="6078068"/>
            <a:ext cx="881621" cy="454665"/>
          </a:xfrm>
          <a:prstGeom prst="rect">
            <a:avLst/>
          </a:prstGeom>
        </p:spPr>
      </p:pic>
      <p:sp>
        <p:nvSpPr>
          <p:cNvPr id="6" name="Star: 5 Points 5">
            <a:extLst>
              <a:ext uri="{FF2B5EF4-FFF2-40B4-BE49-F238E27FC236}">
                <a16:creationId xmlns:a16="http://schemas.microsoft.com/office/drawing/2014/main" id="{9CFC0F8F-EE5C-ACAC-E2C5-6CAFB9377A8A}"/>
              </a:ext>
            </a:extLst>
          </p:cNvPr>
          <p:cNvSpPr/>
          <p:nvPr userDrawn="1"/>
        </p:nvSpPr>
        <p:spPr>
          <a:xfrm>
            <a:off x="5527481" y="4061155"/>
            <a:ext cx="783771" cy="757638"/>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8" name="Bildobjekt 5" descr="En bild som visar skärmbild, Grafik, mönster, design&#10;&#10;Automatiskt genererad beskrivning">
            <a:extLst>
              <a:ext uri="{FF2B5EF4-FFF2-40B4-BE49-F238E27FC236}">
                <a16:creationId xmlns:a16="http://schemas.microsoft.com/office/drawing/2014/main" id="{0D0068FC-6121-F0A0-BCD4-F4932B5D08DD}"/>
              </a:ext>
            </a:extLst>
          </p:cNvPr>
          <p:cNvPicPr>
            <a:picLocks noChangeAspect="1"/>
          </p:cNvPicPr>
          <p:nvPr userDrawn="1"/>
        </p:nvPicPr>
        <p:blipFill>
          <a:blip r:embed="rId3"/>
          <a:stretch>
            <a:fillRect/>
          </a:stretch>
        </p:blipFill>
        <p:spPr>
          <a:xfrm>
            <a:off x="10919459" y="6066475"/>
            <a:ext cx="1110809" cy="670512"/>
          </a:xfrm>
          <a:prstGeom prst="rect">
            <a:avLst/>
          </a:prstGeom>
          <a:solidFill>
            <a:schemeClr val="bg1"/>
          </a:solidFill>
        </p:spPr>
      </p:pic>
    </p:spTree>
    <p:extLst>
      <p:ext uri="{BB962C8B-B14F-4D97-AF65-F5344CB8AC3E}">
        <p14:creationId xmlns:p14="http://schemas.microsoft.com/office/powerpoint/2010/main" val="3194853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 text i 2-spalt - vit">
    <p:spTree>
      <p:nvGrpSpPr>
        <p:cNvPr id="1" name=""/>
        <p:cNvGrpSpPr/>
        <p:nvPr/>
      </p:nvGrpSpPr>
      <p:grpSpPr>
        <a:xfrm>
          <a:off x="0" y="0"/>
          <a:ext cx="0" cy="0"/>
          <a:chOff x="0" y="0"/>
          <a:chExt cx="0" cy="0"/>
        </a:xfrm>
      </p:grpSpPr>
      <p:sp>
        <p:nvSpPr>
          <p:cNvPr id="7" name="Platshållare för text 2">
            <a:extLst>
              <a:ext uri="{FF2B5EF4-FFF2-40B4-BE49-F238E27FC236}">
                <a16:creationId xmlns:a16="http://schemas.microsoft.com/office/drawing/2014/main" id="{B1C2282E-63EE-9843-D2DF-C7DF894F7F10}"/>
              </a:ext>
            </a:extLst>
          </p:cNvPr>
          <p:cNvSpPr>
            <a:spLocks noGrp="1"/>
          </p:cNvSpPr>
          <p:nvPr>
            <p:ph type="body" idx="1" hasCustomPrompt="1"/>
          </p:nvPr>
        </p:nvSpPr>
        <p:spPr>
          <a:xfrm>
            <a:off x="1204026" y="2688609"/>
            <a:ext cx="9838516" cy="2902424"/>
          </a:xfrm>
        </p:spPr>
        <p:txBody>
          <a:bodyPr numCol="2" spcCol="360000">
            <a:noAutofit/>
          </a:bodyPr>
          <a:lstStyle>
            <a:lvl1pPr marL="0" indent="0">
              <a:lnSpc>
                <a:spcPts val="2500"/>
              </a:lnSpc>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this layout when you have slightly longer text content. Feel free to divide into smaller paragraphs or use a bulleted list.</a:t>
            </a:r>
            <a:endParaRPr lang="sv-SE" dirty="0"/>
          </a:p>
        </p:txBody>
      </p:sp>
      <p:sp>
        <p:nvSpPr>
          <p:cNvPr id="4" name="Date Placeholder 3">
            <a:extLst>
              <a:ext uri="{FF2B5EF4-FFF2-40B4-BE49-F238E27FC236}">
                <a16:creationId xmlns:a16="http://schemas.microsoft.com/office/drawing/2014/main" id="{3A07FB55-49B8-C79F-3EDA-023523162E4A}"/>
              </a:ext>
            </a:extLst>
          </p:cNvPr>
          <p:cNvSpPr>
            <a:spLocks noGrp="1"/>
          </p:cNvSpPr>
          <p:nvPr>
            <p:ph type="dt" sz="half" idx="10"/>
          </p:nvPr>
        </p:nvSpPr>
        <p:spPr/>
        <p:txBody>
          <a:bodyPr/>
          <a:lstStyle/>
          <a:p>
            <a:fld id="{797632D8-7D6A-0A45-B809-FA5B65EB172D}" type="datetime4">
              <a:rPr lang="sv-SE" smtClean="0"/>
              <a:t>11 februari 2025</a:t>
            </a:fld>
            <a:endParaRPr lang="sv-SE" dirty="0"/>
          </a:p>
        </p:txBody>
      </p:sp>
      <p:sp>
        <p:nvSpPr>
          <p:cNvPr id="8" name="Footer Placeholder 7">
            <a:extLst>
              <a:ext uri="{FF2B5EF4-FFF2-40B4-BE49-F238E27FC236}">
                <a16:creationId xmlns:a16="http://schemas.microsoft.com/office/drawing/2014/main" id="{250DA026-04CD-7D31-1008-705FBCF54357}"/>
              </a:ext>
            </a:extLst>
          </p:cNvPr>
          <p:cNvSpPr>
            <a:spLocks noGrp="1"/>
          </p:cNvSpPr>
          <p:nvPr>
            <p:ph type="ftr" sz="quarter" idx="11"/>
          </p:nvPr>
        </p:nvSpPr>
        <p:spPr/>
        <p:txBody>
          <a:bodyPr/>
          <a:lstStyle/>
          <a:p>
            <a:endParaRPr lang="sv-SE" dirty="0"/>
          </a:p>
        </p:txBody>
      </p:sp>
      <p:sp>
        <p:nvSpPr>
          <p:cNvPr id="9" name="Slide Number Placeholder 8">
            <a:extLst>
              <a:ext uri="{FF2B5EF4-FFF2-40B4-BE49-F238E27FC236}">
                <a16:creationId xmlns:a16="http://schemas.microsoft.com/office/drawing/2014/main" id="{FFBC2FC2-32D6-27A0-5DFF-C7105B96DD1D}"/>
              </a:ext>
            </a:extLst>
          </p:cNvPr>
          <p:cNvSpPr>
            <a:spLocks noGrp="1"/>
          </p:cNvSpPr>
          <p:nvPr>
            <p:ph type="sldNum" sz="quarter" idx="12"/>
          </p:nvPr>
        </p:nvSpPr>
        <p:spPr/>
        <p:txBody>
          <a:bodyPr/>
          <a:lstStyle/>
          <a:p>
            <a:fld id="{5E58F947-193A-8A47-BB37-3D778A6EE5C1}" type="slidenum">
              <a:rPr lang="sv-SE" smtClean="0"/>
              <a:pPr/>
              <a:t>‹#›</a:t>
            </a:fld>
            <a:endParaRPr lang="sv-SE" dirty="0"/>
          </a:p>
        </p:txBody>
      </p:sp>
      <p:sp>
        <p:nvSpPr>
          <p:cNvPr id="11" name="Rubrik 1">
            <a:extLst>
              <a:ext uri="{FF2B5EF4-FFF2-40B4-BE49-F238E27FC236}">
                <a16:creationId xmlns:a16="http://schemas.microsoft.com/office/drawing/2014/main" id="{4C11D4D4-5EE8-C2ED-3DF0-20D2C941BACF}"/>
              </a:ext>
            </a:extLst>
          </p:cNvPr>
          <p:cNvSpPr>
            <a:spLocks noGrp="1"/>
          </p:cNvSpPr>
          <p:nvPr>
            <p:ph type="title" hasCustomPrompt="1"/>
          </p:nvPr>
        </p:nvSpPr>
        <p:spPr>
          <a:xfrm>
            <a:off x="1204026" y="1125400"/>
            <a:ext cx="9470598" cy="1507646"/>
          </a:xfrm>
        </p:spPr>
        <p:txBody>
          <a:bodyPr anchor="b">
            <a:noAutofit/>
          </a:bodyPr>
          <a:lstStyle>
            <a:lvl1pPr>
              <a:defRPr sz="3600"/>
            </a:lvl1pPr>
          </a:lstStyle>
          <a:p>
            <a:r>
              <a:rPr lang="en-US" dirty="0"/>
              <a:t>Click here to add title</a:t>
            </a:r>
            <a:endParaRPr lang="sv-SE" dirty="0"/>
          </a:p>
        </p:txBody>
      </p:sp>
      <p:sp>
        <p:nvSpPr>
          <p:cNvPr id="2" name="Star: 5 Points 1">
            <a:extLst>
              <a:ext uri="{FF2B5EF4-FFF2-40B4-BE49-F238E27FC236}">
                <a16:creationId xmlns:a16="http://schemas.microsoft.com/office/drawing/2014/main" id="{042A6C57-18E7-E40E-2365-A17DD194AF98}"/>
              </a:ext>
            </a:extLst>
          </p:cNvPr>
          <p:cNvSpPr/>
          <p:nvPr userDrawn="1"/>
        </p:nvSpPr>
        <p:spPr>
          <a:xfrm>
            <a:off x="161731" y="5928055"/>
            <a:ext cx="783771" cy="757638"/>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884929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text i 2-spalt - grå">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CE3EB138-ED4B-C64C-B133-68FB89CAA002}"/>
              </a:ext>
            </a:extLst>
          </p:cNvPr>
          <p:cNvSpPr/>
          <p:nvPr userDrawn="1"/>
        </p:nvSpPr>
        <p:spPr>
          <a:xfrm>
            <a:off x="200527" y="180975"/>
            <a:ext cx="11798968" cy="6477000"/>
          </a:xfrm>
          <a:prstGeom prst="rect">
            <a:avLst/>
          </a:prstGeom>
          <a:solidFill>
            <a:srgbClr val="FCE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0" i="0" dirty="0">
              <a:latin typeface="Arial" panose="020B0604020202020204" pitchFamily="34" charset="0"/>
            </a:endParaRPr>
          </a:p>
        </p:txBody>
      </p:sp>
      <p:sp>
        <p:nvSpPr>
          <p:cNvPr id="2" name="Rubrik 1">
            <a:extLst>
              <a:ext uri="{FF2B5EF4-FFF2-40B4-BE49-F238E27FC236}">
                <a16:creationId xmlns:a16="http://schemas.microsoft.com/office/drawing/2014/main" id="{BE6DAC72-91D7-F24D-A560-C536617DE100}"/>
              </a:ext>
            </a:extLst>
          </p:cNvPr>
          <p:cNvSpPr>
            <a:spLocks noGrp="1"/>
          </p:cNvSpPr>
          <p:nvPr>
            <p:ph type="title" hasCustomPrompt="1"/>
          </p:nvPr>
        </p:nvSpPr>
        <p:spPr>
          <a:xfrm>
            <a:off x="1204026" y="1125400"/>
            <a:ext cx="9470598" cy="1507646"/>
          </a:xfrm>
        </p:spPr>
        <p:txBody>
          <a:bodyPr anchor="b">
            <a:noAutofit/>
          </a:bodyPr>
          <a:lstStyle>
            <a:lvl1pPr>
              <a:defRPr sz="3600"/>
            </a:lvl1pPr>
          </a:lstStyle>
          <a:p>
            <a:r>
              <a:rPr lang="en-US" dirty="0"/>
              <a:t>Click here to add title</a:t>
            </a:r>
            <a:endParaRPr lang="sv-SE" dirty="0"/>
          </a:p>
        </p:txBody>
      </p:sp>
      <p:sp>
        <p:nvSpPr>
          <p:cNvPr id="4" name="Platshållare för datum 3">
            <a:extLst>
              <a:ext uri="{FF2B5EF4-FFF2-40B4-BE49-F238E27FC236}">
                <a16:creationId xmlns:a16="http://schemas.microsoft.com/office/drawing/2014/main" id="{C46B2293-73AA-0C46-9B62-38308A4269D0}"/>
              </a:ext>
            </a:extLst>
          </p:cNvPr>
          <p:cNvSpPr>
            <a:spLocks noGrp="1"/>
          </p:cNvSpPr>
          <p:nvPr>
            <p:ph type="dt" sz="half" idx="10"/>
          </p:nvPr>
        </p:nvSpPr>
        <p:spPr/>
        <p:txBody>
          <a:bodyPr/>
          <a:lstStyle/>
          <a:p>
            <a:fld id="{1A1BD7F0-D9A1-E446-B04B-7EFC05A823C6}" type="datetime4">
              <a:rPr lang="sv-SE" smtClean="0"/>
              <a:t>11 februari 2025</a:t>
            </a:fld>
            <a:endParaRPr lang="sv-SE" dirty="0"/>
          </a:p>
        </p:txBody>
      </p:sp>
      <p:sp>
        <p:nvSpPr>
          <p:cNvPr id="5" name="Platshållare för sidfot 4">
            <a:extLst>
              <a:ext uri="{FF2B5EF4-FFF2-40B4-BE49-F238E27FC236}">
                <a16:creationId xmlns:a16="http://schemas.microsoft.com/office/drawing/2014/main" id="{E0811257-4154-1841-936E-940CAE795A70}"/>
              </a:ext>
            </a:extLst>
          </p:cNvPr>
          <p:cNvSpPr>
            <a:spLocks noGrp="1"/>
          </p:cNvSpPr>
          <p:nvPr>
            <p:ph type="ftr" sz="quarter" idx="11"/>
          </p:nvPr>
        </p:nvSpPr>
        <p:spPr/>
        <p:txBody>
          <a:bodyPr/>
          <a:lstStyle/>
          <a:p>
            <a:endParaRPr lang="sv-SE" dirty="0"/>
          </a:p>
        </p:txBody>
      </p:sp>
      <p:sp>
        <p:nvSpPr>
          <p:cNvPr id="6" name="Platshållare för bildnummer 5">
            <a:extLst>
              <a:ext uri="{FF2B5EF4-FFF2-40B4-BE49-F238E27FC236}">
                <a16:creationId xmlns:a16="http://schemas.microsoft.com/office/drawing/2014/main" id="{3C611C4A-E273-5944-B391-C3BCC9E1ED75}"/>
              </a:ext>
            </a:extLst>
          </p:cNvPr>
          <p:cNvSpPr>
            <a:spLocks noGrp="1"/>
          </p:cNvSpPr>
          <p:nvPr>
            <p:ph type="sldNum" sz="quarter" idx="12"/>
          </p:nvPr>
        </p:nvSpPr>
        <p:spPr/>
        <p:txBody>
          <a:bodyPr/>
          <a:lstStyle/>
          <a:p>
            <a:fld id="{5E58F947-193A-8A47-BB37-3D778A6EE5C1}" type="slidenum">
              <a:rPr lang="sv-SE" smtClean="0"/>
              <a:pPr/>
              <a:t>‹#›</a:t>
            </a:fld>
            <a:endParaRPr lang="sv-SE" dirty="0"/>
          </a:p>
        </p:txBody>
      </p:sp>
      <p:sp>
        <p:nvSpPr>
          <p:cNvPr id="3" name="Platshållare för text 2">
            <a:extLst>
              <a:ext uri="{FF2B5EF4-FFF2-40B4-BE49-F238E27FC236}">
                <a16:creationId xmlns:a16="http://schemas.microsoft.com/office/drawing/2014/main" id="{F9724372-13FC-99B8-E727-B51B3FD828AB}"/>
              </a:ext>
            </a:extLst>
          </p:cNvPr>
          <p:cNvSpPr>
            <a:spLocks noGrp="1"/>
          </p:cNvSpPr>
          <p:nvPr>
            <p:ph type="body" idx="1" hasCustomPrompt="1"/>
          </p:nvPr>
        </p:nvSpPr>
        <p:spPr>
          <a:xfrm>
            <a:off x="1204026" y="2688609"/>
            <a:ext cx="9838516" cy="2902424"/>
          </a:xfrm>
        </p:spPr>
        <p:txBody>
          <a:bodyPr numCol="2" spcCol="360000">
            <a:noAutofit/>
          </a:bodyPr>
          <a:lstStyle>
            <a:lvl1pPr marL="0" indent="0">
              <a:lnSpc>
                <a:spcPts val="2500"/>
              </a:lnSpc>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this layout when you have slightly longer text content. Feel free to divide into smaller paragraphs or use a bulleted list.</a:t>
            </a:r>
            <a:endParaRPr lang="sv-SE" dirty="0"/>
          </a:p>
        </p:txBody>
      </p:sp>
      <p:pic>
        <p:nvPicPr>
          <p:cNvPr id="11" name="Bildobjekt 5" descr="En bild som visar skärmbild, Grafik, mönster, design&#10;&#10;Automatiskt genererad beskrivning">
            <a:extLst>
              <a:ext uri="{FF2B5EF4-FFF2-40B4-BE49-F238E27FC236}">
                <a16:creationId xmlns:a16="http://schemas.microsoft.com/office/drawing/2014/main" id="{8F0DCEA6-B7A7-EA14-ADCF-8BB013BDECE5}"/>
              </a:ext>
            </a:extLst>
          </p:cNvPr>
          <p:cNvPicPr>
            <a:picLocks noChangeAspect="1"/>
          </p:cNvPicPr>
          <p:nvPr userDrawn="1"/>
        </p:nvPicPr>
        <p:blipFill>
          <a:blip r:embed="rId2"/>
          <a:stretch>
            <a:fillRect/>
          </a:stretch>
        </p:blipFill>
        <p:spPr>
          <a:xfrm>
            <a:off x="10993768" y="6029347"/>
            <a:ext cx="914546" cy="552043"/>
          </a:xfrm>
          <a:prstGeom prst="rect">
            <a:avLst/>
          </a:prstGeom>
        </p:spPr>
      </p:pic>
    </p:spTree>
    <p:extLst>
      <p:ext uri="{BB962C8B-B14F-4D97-AF65-F5344CB8AC3E}">
        <p14:creationId xmlns:p14="http://schemas.microsoft.com/office/powerpoint/2010/main" val="3961751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ubrik, text, objek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09A65E6-9F65-174A-BAAA-47AD45551808}"/>
              </a:ext>
            </a:extLst>
          </p:cNvPr>
          <p:cNvSpPr>
            <a:spLocks noGrp="1"/>
          </p:cNvSpPr>
          <p:nvPr>
            <p:ph type="title" hasCustomPrompt="1"/>
          </p:nvPr>
        </p:nvSpPr>
        <p:spPr>
          <a:xfrm>
            <a:off x="1204025" y="1303389"/>
            <a:ext cx="6111175" cy="1325563"/>
          </a:xfrm>
        </p:spPr>
        <p:txBody>
          <a:bodyPr anchor="b">
            <a:noAutofit/>
          </a:bodyPr>
          <a:lstStyle>
            <a:lvl1pPr>
              <a:defRPr sz="3200"/>
            </a:lvl1pPr>
          </a:lstStyle>
          <a:p>
            <a:r>
              <a:rPr lang="en-US" dirty="0"/>
              <a:t>Click here to add title</a:t>
            </a:r>
            <a:endParaRPr lang="sv-SE" dirty="0"/>
          </a:p>
        </p:txBody>
      </p:sp>
      <p:sp>
        <p:nvSpPr>
          <p:cNvPr id="10" name="Platshållare för text 9">
            <a:extLst>
              <a:ext uri="{FF2B5EF4-FFF2-40B4-BE49-F238E27FC236}">
                <a16:creationId xmlns:a16="http://schemas.microsoft.com/office/drawing/2014/main" id="{F31F6A5B-9534-7940-B8AE-0C920F075E39}"/>
              </a:ext>
            </a:extLst>
          </p:cNvPr>
          <p:cNvSpPr>
            <a:spLocks noGrp="1"/>
          </p:cNvSpPr>
          <p:nvPr>
            <p:ph type="body" sz="quarter" idx="13" hasCustomPrompt="1"/>
          </p:nvPr>
        </p:nvSpPr>
        <p:spPr>
          <a:xfrm>
            <a:off x="1204026" y="2704991"/>
            <a:ext cx="6111174" cy="2835275"/>
          </a:xfrm>
        </p:spPr>
        <p:txBody>
          <a:bodyPr>
            <a:noAutofit/>
          </a:bodyPr>
          <a:lstStyle>
            <a:lvl1pPr marL="0" indent="0">
              <a:lnSpc>
                <a:spcPts val="2900"/>
              </a:lnSpc>
              <a:spcBef>
                <a:spcPts val="600"/>
              </a:spcBef>
              <a:buNone/>
              <a:defRPr sz="2400"/>
            </a:lvl1pPr>
            <a:lvl2pPr marL="457200" indent="0">
              <a:lnSpc>
                <a:spcPts val="1900"/>
              </a:lnSpc>
              <a:buNone/>
              <a:defRPr sz="1600"/>
            </a:lvl2pPr>
            <a:lvl3pPr marL="914400" indent="0">
              <a:lnSpc>
                <a:spcPts val="1900"/>
              </a:lnSpc>
              <a:buNone/>
              <a:defRPr sz="1600"/>
            </a:lvl3pPr>
            <a:lvl4pPr marL="1371600" indent="0">
              <a:lnSpc>
                <a:spcPts val="1900"/>
              </a:lnSpc>
              <a:buNone/>
              <a:defRPr sz="1600"/>
            </a:lvl4pPr>
            <a:lvl5pPr marL="1828800" indent="0">
              <a:lnSpc>
                <a:spcPts val="1900"/>
              </a:lnSpc>
              <a:buNone/>
              <a:defRPr sz="1600"/>
            </a:lvl5pPr>
          </a:lstStyle>
          <a:p>
            <a:pPr lvl="0"/>
            <a:r>
              <a:rPr lang="en-US" dirty="0"/>
              <a:t>Click here to add text</a:t>
            </a:r>
            <a:endParaRPr lang="sv-SE" dirty="0"/>
          </a:p>
        </p:txBody>
      </p:sp>
      <p:sp>
        <p:nvSpPr>
          <p:cNvPr id="4" name="Platshållare för innehåll 3">
            <a:extLst>
              <a:ext uri="{FF2B5EF4-FFF2-40B4-BE49-F238E27FC236}">
                <a16:creationId xmlns:a16="http://schemas.microsoft.com/office/drawing/2014/main" id="{DCA4C76C-34D6-3C46-B4AC-E8F7AE59772B}"/>
              </a:ext>
            </a:extLst>
          </p:cNvPr>
          <p:cNvSpPr>
            <a:spLocks noGrp="1"/>
          </p:cNvSpPr>
          <p:nvPr>
            <p:ph sz="quarter" idx="14" hasCustomPrompt="1"/>
          </p:nvPr>
        </p:nvSpPr>
        <p:spPr>
          <a:xfrm>
            <a:off x="7494588" y="1303338"/>
            <a:ext cx="4067175" cy="4237037"/>
          </a:xfrm>
        </p:spPr>
        <p:txBody>
          <a:bodyPr/>
          <a:lstStyle>
            <a:lvl1pPr marL="0" indent="0">
              <a:buNone/>
              <a:defRPr sz="1400" b="1">
                <a:solidFill>
                  <a:schemeClr val="accent4"/>
                </a:solidFill>
              </a:defRPr>
            </a:lvl1pPr>
          </a:lstStyle>
          <a:p>
            <a:pPr lvl="0"/>
            <a:r>
              <a:rPr lang="en-US" dirty="0"/>
              <a:t>Space to place graphics or illustration</a:t>
            </a:r>
            <a:endParaRPr lang="sv-SE" dirty="0"/>
          </a:p>
        </p:txBody>
      </p:sp>
      <p:sp>
        <p:nvSpPr>
          <p:cNvPr id="3" name="Platshållare för datum 2">
            <a:extLst>
              <a:ext uri="{FF2B5EF4-FFF2-40B4-BE49-F238E27FC236}">
                <a16:creationId xmlns:a16="http://schemas.microsoft.com/office/drawing/2014/main" id="{AE3F50B9-D1F1-6542-A4C8-D8CFD2F39E69}"/>
              </a:ext>
            </a:extLst>
          </p:cNvPr>
          <p:cNvSpPr>
            <a:spLocks noGrp="1"/>
          </p:cNvSpPr>
          <p:nvPr>
            <p:ph type="dt" sz="half" idx="15"/>
          </p:nvPr>
        </p:nvSpPr>
        <p:spPr/>
        <p:txBody>
          <a:bodyPr/>
          <a:lstStyle/>
          <a:p>
            <a:fld id="{E0BC5FE7-0049-554E-B4FD-78FBDB964B67}" type="datetime4">
              <a:rPr lang="sv-SE" smtClean="0"/>
              <a:t>11 februari 2025</a:t>
            </a:fld>
            <a:endParaRPr lang="sv-SE" dirty="0"/>
          </a:p>
        </p:txBody>
      </p:sp>
      <p:sp>
        <p:nvSpPr>
          <p:cNvPr id="5" name="Platshållare för sidfot 4">
            <a:extLst>
              <a:ext uri="{FF2B5EF4-FFF2-40B4-BE49-F238E27FC236}">
                <a16:creationId xmlns:a16="http://schemas.microsoft.com/office/drawing/2014/main" id="{5FE811A2-A119-AF41-B54D-CC64ACA19D4F}"/>
              </a:ext>
            </a:extLst>
          </p:cNvPr>
          <p:cNvSpPr>
            <a:spLocks noGrp="1"/>
          </p:cNvSpPr>
          <p:nvPr>
            <p:ph type="ftr" sz="quarter" idx="16"/>
          </p:nvPr>
        </p:nvSpPr>
        <p:spPr/>
        <p:txBody>
          <a:bodyPr/>
          <a:lstStyle/>
          <a:p>
            <a:endParaRPr lang="sv-SE" dirty="0"/>
          </a:p>
        </p:txBody>
      </p:sp>
      <p:sp>
        <p:nvSpPr>
          <p:cNvPr id="6" name="Platshållare för bildnummer 5">
            <a:extLst>
              <a:ext uri="{FF2B5EF4-FFF2-40B4-BE49-F238E27FC236}">
                <a16:creationId xmlns:a16="http://schemas.microsoft.com/office/drawing/2014/main" id="{AFD2CF43-22D2-8E4B-B960-3BC3413A3E07}"/>
              </a:ext>
            </a:extLst>
          </p:cNvPr>
          <p:cNvSpPr>
            <a:spLocks noGrp="1"/>
          </p:cNvSpPr>
          <p:nvPr>
            <p:ph type="sldNum" sz="quarter" idx="17"/>
          </p:nvPr>
        </p:nvSpPr>
        <p:spPr/>
        <p:txBody>
          <a:bodyPr/>
          <a:lstStyle/>
          <a:p>
            <a:fld id="{5E58F947-193A-8A47-BB37-3D778A6EE5C1}" type="slidenum">
              <a:rPr lang="sv-SE" smtClean="0"/>
              <a:pPr/>
              <a:t>‹#›</a:t>
            </a:fld>
            <a:endParaRPr lang="sv-SE" dirty="0"/>
          </a:p>
        </p:txBody>
      </p:sp>
      <p:sp>
        <p:nvSpPr>
          <p:cNvPr id="8" name="Star: 5 Points 7">
            <a:extLst>
              <a:ext uri="{FF2B5EF4-FFF2-40B4-BE49-F238E27FC236}">
                <a16:creationId xmlns:a16="http://schemas.microsoft.com/office/drawing/2014/main" id="{DD3E4EFC-1B04-68BB-7E6E-2EDCD71D70BA}"/>
              </a:ext>
            </a:extLst>
          </p:cNvPr>
          <p:cNvSpPr/>
          <p:nvPr userDrawn="1"/>
        </p:nvSpPr>
        <p:spPr>
          <a:xfrm>
            <a:off x="630237" y="4913362"/>
            <a:ext cx="783771" cy="757638"/>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32049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ubrik, text, faktaruta">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09A65E6-9F65-174A-BAAA-47AD45551808}"/>
              </a:ext>
            </a:extLst>
          </p:cNvPr>
          <p:cNvSpPr>
            <a:spLocks noGrp="1"/>
          </p:cNvSpPr>
          <p:nvPr>
            <p:ph type="title" hasCustomPrompt="1"/>
          </p:nvPr>
        </p:nvSpPr>
        <p:spPr>
          <a:xfrm>
            <a:off x="1204025" y="1303389"/>
            <a:ext cx="6111175" cy="1325563"/>
          </a:xfrm>
        </p:spPr>
        <p:txBody>
          <a:bodyPr anchor="b">
            <a:noAutofit/>
          </a:bodyPr>
          <a:lstStyle>
            <a:lvl1pPr>
              <a:defRPr sz="3200"/>
            </a:lvl1pPr>
          </a:lstStyle>
          <a:p>
            <a:r>
              <a:rPr lang="en-US" dirty="0"/>
              <a:t>Click here to add title</a:t>
            </a:r>
            <a:endParaRPr lang="sv-SE" dirty="0"/>
          </a:p>
        </p:txBody>
      </p:sp>
      <p:sp>
        <p:nvSpPr>
          <p:cNvPr id="10" name="Platshållare för text 9">
            <a:extLst>
              <a:ext uri="{FF2B5EF4-FFF2-40B4-BE49-F238E27FC236}">
                <a16:creationId xmlns:a16="http://schemas.microsoft.com/office/drawing/2014/main" id="{F31F6A5B-9534-7940-B8AE-0C920F075E39}"/>
              </a:ext>
            </a:extLst>
          </p:cNvPr>
          <p:cNvSpPr>
            <a:spLocks noGrp="1"/>
          </p:cNvSpPr>
          <p:nvPr>
            <p:ph type="body" sz="quarter" idx="13" hasCustomPrompt="1"/>
          </p:nvPr>
        </p:nvSpPr>
        <p:spPr>
          <a:xfrm>
            <a:off x="1204026" y="2704991"/>
            <a:ext cx="6111174" cy="2835275"/>
          </a:xfrm>
        </p:spPr>
        <p:txBody>
          <a:bodyPr>
            <a:noAutofit/>
          </a:bodyPr>
          <a:lstStyle>
            <a:lvl1pPr marL="0" indent="0">
              <a:lnSpc>
                <a:spcPts val="2900"/>
              </a:lnSpc>
              <a:spcBef>
                <a:spcPts val="600"/>
              </a:spcBef>
              <a:buNone/>
              <a:defRPr sz="2400"/>
            </a:lvl1pPr>
            <a:lvl2pPr marL="457200" indent="0">
              <a:lnSpc>
                <a:spcPts val="1900"/>
              </a:lnSpc>
              <a:buNone/>
              <a:defRPr sz="1600"/>
            </a:lvl2pPr>
            <a:lvl3pPr marL="914400" indent="0">
              <a:lnSpc>
                <a:spcPts val="1900"/>
              </a:lnSpc>
              <a:buNone/>
              <a:defRPr sz="1600"/>
            </a:lvl3pPr>
            <a:lvl4pPr marL="1371600" indent="0">
              <a:lnSpc>
                <a:spcPts val="1900"/>
              </a:lnSpc>
              <a:buNone/>
              <a:defRPr sz="1600"/>
            </a:lvl4pPr>
            <a:lvl5pPr marL="1828800" indent="0">
              <a:lnSpc>
                <a:spcPts val="1900"/>
              </a:lnSpc>
              <a:buNone/>
              <a:defRPr sz="1600"/>
            </a:lvl5pPr>
          </a:lstStyle>
          <a:p>
            <a:pPr lvl="0"/>
            <a:r>
              <a:rPr lang="en-US" dirty="0"/>
              <a:t>Click here to add text.</a:t>
            </a:r>
            <a:endParaRPr lang="sv-SE" dirty="0"/>
          </a:p>
        </p:txBody>
      </p:sp>
      <p:sp>
        <p:nvSpPr>
          <p:cNvPr id="5" name="Rectangle 3">
            <a:extLst>
              <a:ext uri="{FF2B5EF4-FFF2-40B4-BE49-F238E27FC236}">
                <a16:creationId xmlns:a16="http://schemas.microsoft.com/office/drawing/2014/main" id="{F474BE9C-6C7A-224E-B84B-B458B66342B0}"/>
              </a:ext>
            </a:extLst>
          </p:cNvPr>
          <p:cNvSpPr/>
          <p:nvPr userDrawn="1"/>
        </p:nvSpPr>
        <p:spPr>
          <a:xfrm>
            <a:off x="8502315" y="0"/>
            <a:ext cx="3689685" cy="6858000"/>
          </a:xfrm>
          <a:prstGeom prst="rect">
            <a:avLst/>
          </a:prstGeom>
          <a:solidFill>
            <a:srgbClr val="EE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0" i="0" dirty="0">
              <a:latin typeface="Arial" panose="020B0604020202020204" pitchFamily="34" charset="0"/>
            </a:endParaRPr>
          </a:p>
        </p:txBody>
      </p:sp>
      <p:sp>
        <p:nvSpPr>
          <p:cNvPr id="4" name="Platshållare för text 3">
            <a:extLst>
              <a:ext uri="{FF2B5EF4-FFF2-40B4-BE49-F238E27FC236}">
                <a16:creationId xmlns:a16="http://schemas.microsoft.com/office/drawing/2014/main" id="{F3D3CAEF-0779-954D-B332-2B2F064CE85C}"/>
              </a:ext>
            </a:extLst>
          </p:cNvPr>
          <p:cNvSpPr>
            <a:spLocks noGrp="1"/>
          </p:cNvSpPr>
          <p:nvPr>
            <p:ph type="body" sz="quarter" idx="14" hasCustomPrompt="1"/>
          </p:nvPr>
        </p:nvSpPr>
        <p:spPr>
          <a:xfrm>
            <a:off x="8919327" y="788503"/>
            <a:ext cx="2839536" cy="4973657"/>
          </a:xfrm>
        </p:spPr>
        <p:txBody>
          <a:bodyPr/>
          <a:lstStyle>
            <a:lvl1pPr marL="0" indent="0">
              <a:lnSpc>
                <a:spcPts val="2400"/>
              </a:lnSpc>
              <a:buNone/>
              <a:defRPr sz="2000" i="1"/>
            </a:lvl1pPr>
            <a:lvl2pPr marL="457200" indent="0">
              <a:buNone/>
              <a:defRPr/>
            </a:lvl2pPr>
            <a:lvl3pPr marL="914400" indent="0">
              <a:buNone/>
              <a:defRPr/>
            </a:lvl3pPr>
            <a:lvl4pPr marL="1371600" indent="0">
              <a:buNone/>
              <a:defRPr/>
            </a:lvl4pPr>
            <a:lvl5pPr marL="1828800" indent="0">
              <a:buNone/>
              <a:defRPr/>
            </a:lvl5pPr>
          </a:lstStyle>
          <a:p>
            <a:pPr lvl="0"/>
            <a:r>
              <a:rPr lang="en-US" dirty="0"/>
              <a:t>Use this surface for facts or quotes, for example.</a:t>
            </a:r>
            <a:endParaRPr lang="sv-SE" dirty="0"/>
          </a:p>
        </p:txBody>
      </p:sp>
      <p:sp>
        <p:nvSpPr>
          <p:cNvPr id="3" name="Platshållare för datum 2">
            <a:extLst>
              <a:ext uri="{FF2B5EF4-FFF2-40B4-BE49-F238E27FC236}">
                <a16:creationId xmlns:a16="http://schemas.microsoft.com/office/drawing/2014/main" id="{F13A0896-78A7-224C-912A-8217A8B5ABF8}"/>
              </a:ext>
            </a:extLst>
          </p:cNvPr>
          <p:cNvSpPr>
            <a:spLocks noGrp="1"/>
          </p:cNvSpPr>
          <p:nvPr>
            <p:ph type="dt" sz="half" idx="15"/>
          </p:nvPr>
        </p:nvSpPr>
        <p:spPr/>
        <p:txBody>
          <a:bodyPr/>
          <a:lstStyle/>
          <a:p>
            <a:fld id="{A4BE4874-F801-0642-B2CD-60ABB76F13C4}" type="datetime4">
              <a:rPr lang="sv-SE" smtClean="0"/>
              <a:t>11 februari 2025</a:t>
            </a:fld>
            <a:endParaRPr lang="sv-SE" dirty="0"/>
          </a:p>
        </p:txBody>
      </p:sp>
      <p:sp>
        <p:nvSpPr>
          <p:cNvPr id="6" name="Platshållare för sidfot 5">
            <a:extLst>
              <a:ext uri="{FF2B5EF4-FFF2-40B4-BE49-F238E27FC236}">
                <a16:creationId xmlns:a16="http://schemas.microsoft.com/office/drawing/2014/main" id="{DAB646ED-45C6-0A40-A812-0C5085D7311D}"/>
              </a:ext>
            </a:extLst>
          </p:cNvPr>
          <p:cNvSpPr>
            <a:spLocks noGrp="1"/>
          </p:cNvSpPr>
          <p:nvPr>
            <p:ph type="ftr" sz="quarter" idx="16"/>
          </p:nvPr>
        </p:nvSpPr>
        <p:spPr/>
        <p:txBody>
          <a:bodyPr/>
          <a:lstStyle/>
          <a:p>
            <a:endParaRPr lang="sv-SE" dirty="0"/>
          </a:p>
        </p:txBody>
      </p:sp>
      <p:sp>
        <p:nvSpPr>
          <p:cNvPr id="7" name="Platshållare för bildnummer 6">
            <a:extLst>
              <a:ext uri="{FF2B5EF4-FFF2-40B4-BE49-F238E27FC236}">
                <a16:creationId xmlns:a16="http://schemas.microsoft.com/office/drawing/2014/main" id="{67BD77D8-4C4B-2946-BE81-53C42F2CD394}"/>
              </a:ext>
            </a:extLst>
          </p:cNvPr>
          <p:cNvSpPr>
            <a:spLocks noGrp="1"/>
          </p:cNvSpPr>
          <p:nvPr>
            <p:ph type="sldNum" sz="quarter" idx="17"/>
          </p:nvPr>
        </p:nvSpPr>
        <p:spPr/>
        <p:txBody>
          <a:bodyPr/>
          <a:lstStyle/>
          <a:p>
            <a:fld id="{5E58F947-193A-8A47-BB37-3D778A6EE5C1}" type="slidenum">
              <a:rPr lang="sv-SE" smtClean="0"/>
              <a:pPr/>
              <a:t>‹#›</a:t>
            </a:fld>
            <a:endParaRPr lang="sv-SE" dirty="0"/>
          </a:p>
        </p:txBody>
      </p:sp>
      <p:pic>
        <p:nvPicPr>
          <p:cNvPr id="9" name="Picture 8" descr="A blue dots on a black background&#10;&#10;Description automatically generated">
            <a:extLst>
              <a:ext uri="{FF2B5EF4-FFF2-40B4-BE49-F238E27FC236}">
                <a16:creationId xmlns:a16="http://schemas.microsoft.com/office/drawing/2014/main" id="{1CA02CF9-281E-90B6-D8D9-49B13AC5C30C}"/>
              </a:ext>
            </a:extLst>
          </p:cNvPr>
          <p:cNvPicPr>
            <a:picLocks noChangeAspect="1"/>
          </p:cNvPicPr>
          <p:nvPr userDrawn="1"/>
        </p:nvPicPr>
        <p:blipFill>
          <a:blip r:embed="rId2"/>
          <a:stretch>
            <a:fillRect/>
          </a:stretch>
        </p:blipFill>
        <p:spPr>
          <a:xfrm>
            <a:off x="10992120" y="6078068"/>
            <a:ext cx="881621" cy="454665"/>
          </a:xfrm>
          <a:prstGeom prst="rect">
            <a:avLst/>
          </a:prstGeom>
        </p:spPr>
      </p:pic>
    </p:spTree>
    <p:extLst>
      <p:ext uri="{BB962C8B-B14F-4D97-AF65-F5344CB8AC3E}">
        <p14:creationId xmlns:p14="http://schemas.microsoft.com/office/powerpoint/2010/main" val="147140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ubrik, kortare text">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B0B7E257-D791-8144-AB21-A6A4E87D771A}"/>
              </a:ext>
            </a:extLst>
          </p:cNvPr>
          <p:cNvSpPr/>
          <p:nvPr userDrawn="1"/>
        </p:nvSpPr>
        <p:spPr>
          <a:xfrm>
            <a:off x="200527" y="180975"/>
            <a:ext cx="11798968" cy="6477000"/>
          </a:xfrm>
          <a:prstGeom prst="rect">
            <a:avLst/>
          </a:prstGeom>
          <a:solidFill>
            <a:srgbClr val="EEED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0" i="0" dirty="0">
              <a:latin typeface="Arial" panose="020B0604020202020204" pitchFamily="34" charset="0"/>
            </a:endParaRPr>
          </a:p>
        </p:txBody>
      </p:sp>
      <p:sp>
        <p:nvSpPr>
          <p:cNvPr id="2" name="Rubrik 1">
            <a:extLst>
              <a:ext uri="{FF2B5EF4-FFF2-40B4-BE49-F238E27FC236}">
                <a16:creationId xmlns:a16="http://schemas.microsoft.com/office/drawing/2014/main" id="{A09A65E6-9F65-174A-BAAA-47AD45551808}"/>
              </a:ext>
            </a:extLst>
          </p:cNvPr>
          <p:cNvSpPr>
            <a:spLocks noGrp="1"/>
          </p:cNvSpPr>
          <p:nvPr>
            <p:ph type="title" hasCustomPrompt="1"/>
          </p:nvPr>
        </p:nvSpPr>
        <p:spPr>
          <a:xfrm>
            <a:off x="576073" y="2299715"/>
            <a:ext cx="2999232" cy="1901952"/>
          </a:xfrm>
        </p:spPr>
        <p:txBody>
          <a:bodyPr anchor="ctr">
            <a:noAutofit/>
          </a:bodyPr>
          <a:lstStyle>
            <a:lvl1pPr algn="r">
              <a:lnSpc>
                <a:spcPts val="3600"/>
              </a:lnSpc>
              <a:defRPr sz="3000"/>
            </a:lvl1pPr>
          </a:lstStyle>
          <a:p>
            <a:r>
              <a:rPr lang="en-US" dirty="0"/>
              <a:t>Click here to add title</a:t>
            </a:r>
            <a:endParaRPr lang="sv-SE" dirty="0"/>
          </a:p>
        </p:txBody>
      </p:sp>
      <p:cxnSp>
        <p:nvCxnSpPr>
          <p:cNvPr id="11" name="Rak 10">
            <a:extLst>
              <a:ext uri="{FF2B5EF4-FFF2-40B4-BE49-F238E27FC236}">
                <a16:creationId xmlns:a16="http://schemas.microsoft.com/office/drawing/2014/main" id="{BE327A4F-FDF3-314B-A8B8-A8760834A450}"/>
              </a:ext>
            </a:extLst>
          </p:cNvPr>
          <p:cNvCxnSpPr/>
          <p:nvPr userDrawn="1"/>
        </p:nvCxnSpPr>
        <p:spPr>
          <a:xfrm>
            <a:off x="3858768" y="2340864"/>
            <a:ext cx="0" cy="1901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Platshållare för datum 2">
            <a:extLst>
              <a:ext uri="{FF2B5EF4-FFF2-40B4-BE49-F238E27FC236}">
                <a16:creationId xmlns:a16="http://schemas.microsoft.com/office/drawing/2014/main" id="{FCD86BEA-0454-9249-888B-CC5897E4CEBF}"/>
              </a:ext>
            </a:extLst>
          </p:cNvPr>
          <p:cNvSpPr>
            <a:spLocks noGrp="1"/>
          </p:cNvSpPr>
          <p:nvPr>
            <p:ph type="dt" sz="half" idx="14"/>
          </p:nvPr>
        </p:nvSpPr>
        <p:spPr/>
        <p:txBody>
          <a:bodyPr/>
          <a:lstStyle/>
          <a:p>
            <a:fld id="{7DA1E03B-6226-7A4F-BDA9-2DA3458286EF}" type="datetime4">
              <a:rPr lang="sv-SE" smtClean="0"/>
              <a:t>11 februari 2025</a:t>
            </a:fld>
            <a:endParaRPr lang="sv-SE" dirty="0"/>
          </a:p>
        </p:txBody>
      </p:sp>
      <p:sp>
        <p:nvSpPr>
          <p:cNvPr id="4" name="Platshållare för sidfot 3">
            <a:extLst>
              <a:ext uri="{FF2B5EF4-FFF2-40B4-BE49-F238E27FC236}">
                <a16:creationId xmlns:a16="http://schemas.microsoft.com/office/drawing/2014/main" id="{2C1C3155-DD13-5444-98AC-BCF939B240F1}"/>
              </a:ext>
            </a:extLst>
          </p:cNvPr>
          <p:cNvSpPr>
            <a:spLocks noGrp="1"/>
          </p:cNvSpPr>
          <p:nvPr>
            <p:ph type="ftr" sz="quarter" idx="15"/>
          </p:nvPr>
        </p:nvSpPr>
        <p:spPr/>
        <p:txBody>
          <a:bodyPr/>
          <a:lstStyle/>
          <a:p>
            <a:endParaRPr lang="sv-SE" dirty="0"/>
          </a:p>
        </p:txBody>
      </p:sp>
      <p:sp>
        <p:nvSpPr>
          <p:cNvPr id="5" name="Platshållare för bildnummer 4">
            <a:extLst>
              <a:ext uri="{FF2B5EF4-FFF2-40B4-BE49-F238E27FC236}">
                <a16:creationId xmlns:a16="http://schemas.microsoft.com/office/drawing/2014/main" id="{4B9FEDAC-049E-9D43-B694-3D2FF48A939B}"/>
              </a:ext>
            </a:extLst>
          </p:cNvPr>
          <p:cNvSpPr>
            <a:spLocks noGrp="1"/>
          </p:cNvSpPr>
          <p:nvPr>
            <p:ph type="sldNum" sz="quarter" idx="16"/>
          </p:nvPr>
        </p:nvSpPr>
        <p:spPr/>
        <p:txBody>
          <a:bodyPr/>
          <a:lstStyle/>
          <a:p>
            <a:fld id="{5E58F947-193A-8A47-BB37-3D778A6EE5C1}" type="slidenum">
              <a:rPr lang="sv-SE" smtClean="0"/>
              <a:pPr/>
              <a:t>‹#›</a:t>
            </a:fld>
            <a:endParaRPr lang="sv-SE" dirty="0"/>
          </a:p>
        </p:txBody>
      </p:sp>
      <p:sp>
        <p:nvSpPr>
          <p:cNvPr id="7" name="Platshållare för text 2">
            <a:extLst>
              <a:ext uri="{FF2B5EF4-FFF2-40B4-BE49-F238E27FC236}">
                <a16:creationId xmlns:a16="http://schemas.microsoft.com/office/drawing/2014/main" id="{385B12E5-2BBF-A898-66CA-40D066E000FC}"/>
              </a:ext>
            </a:extLst>
          </p:cNvPr>
          <p:cNvSpPr>
            <a:spLocks noGrp="1"/>
          </p:cNvSpPr>
          <p:nvPr>
            <p:ph type="body" idx="1" hasCustomPrompt="1"/>
          </p:nvPr>
        </p:nvSpPr>
        <p:spPr>
          <a:xfrm>
            <a:off x="4039057" y="2299715"/>
            <a:ext cx="6715379" cy="1943101"/>
          </a:xfrm>
        </p:spPr>
        <p:txBody>
          <a:bodyPr numCol="1" spcCol="360000" anchor="ctr">
            <a:noAutofit/>
          </a:bodyPr>
          <a:lstStyle>
            <a:lvl1pPr marL="0" indent="0">
              <a:lnSpc>
                <a:spcPts val="2500"/>
              </a:lnSpc>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Use this layout when you have shorter text content. It should fit within this text box. Feel free to divide the text into smaller pieces.</a:t>
            </a:r>
          </a:p>
          <a:p>
            <a:pPr lvl="0"/>
            <a:r>
              <a:rPr lang="en-US" dirty="0"/>
              <a:t>The heading is placed on 1-4 lines.</a:t>
            </a:r>
            <a:endParaRPr lang="sv-SE" dirty="0"/>
          </a:p>
        </p:txBody>
      </p:sp>
      <p:pic>
        <p:nvPicPr>
          <p:cNvPr id="6" name="Picture 5" descr="A blue dots on a black background&#10;&#10;Description automatically generated">
            <a:extLst>
              <a:ext uri="{FF2B5EF4-FFF2-40B4-BE49-F238E27FC236}">
                <a16:creationId xmlns:a16="http://schemas.microsoft.com/office/drawing/2014/main" id="{8375989B-1264-D3B2-05F2-73D5AD1A906A}"/>
              </a:ext>
            </a:extLst>
          </p:cNvPr>
          <p:cNvPicPr>
            <a:picLocks noChangeAspect="1"/>
          </p:cNvPicPr>
          <p:nvPr userDrawn="1"/>
        </p:nvPicPr>
        <p:blipFill>
          <a:blip r:embed="rId2"/>
          <a:stretch>
            <a:fillRect/>
          </a:stretch>
        </p:blipFill>
        <p:spPr>
          <a:xfrm>
            <a:off x="10992120" y="6078068"/>
            <a:ext cx="881621" cy="454665"/>
          </a:xfrm>
          <a:prstGeom prst="rect">
            <a:avLst/>
          </a:prstGeom>
        </p:spPr>
      </p:pic>
      <p:sp>
        <p:nvSpPr>
          <p:cNvPr id="8" name="Star: 5 Points 7">
            <a:extLst>
              <a:ext uri="{FF2B5EF4-FFF2-40B4-BE49-F238E27FC236}">
                <a16:creationId xmlns:a16="http://schemas.microsoft.com/office/drawing/2014/main" id="{C19038ED-F1BB-88BB-6A87-96E1358928CE}"/>
              </a:ext>
            </a:extLst>
          </p:cNvPr>
          <p:cNvSpPr/>
          <p:nvPr userDrawn="1"/>
        </p:nvSpPr>
        <p:spPr>
          <a:xfrm>
            <a:off x="1107233" y="5113461"/>
            <a:ext cx="783771" cy="757638"/>
          </a:xfrm>
          <a:prstGeom prst="star5">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cap="none" spc="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899631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2.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422F6632-071F-6243-A85B-D656B9838A5E}"/>
              </a:ext>
            </a:extLst>
          </p:cNvPr>
          <p:cNvSpPr>
            <a:spLocks noGrp="1"/>
          </p:cNvSpPr>
          <p:nvPr>
            <p:ph type="title"/>
          </p:nvPr>
        </p:nvSpPr>
        <p:spPr>
          <a:xfrm>
            <a:off x="838200" y="1820214"/>
            <a:ext cx="10515600" cy="1325563"/>
          </a:xfrm>
          <a:prstGeom prst="rect">
            <a:avLst/>
          </a:prstGeom>
        </p:spPr>
        <p:txBody>
          <a:bodyPr vert="horz" lIns="91440" tIns="45720" rIns="91440" bIns="45720" rtlCol="0" anchor="ctr">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04FBAA5E-5AE7-D847-8893-018320F2E91B}"/>
              </a:ext>
            </a:extLst>
          </p:cNvPr>
          <p:cNvSpPr>
            <a:spLocks noGrp="1"/>
          </p:cNvSpPr>
          <p:nvPr>
            <p:ph type="body" idx="1"/>
          </p:nvPr>
        </p:nvSpPr>
        <p:spPr>
          <a:xfrm>
            <a:off x="838200" y="3145777"/>
            <a:ext cx="10515600" cy="246012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9" name="Platshållare för datum 3">
            <a:extLst>
              <a:ext uri="{FF2B5EF4-FFF2-40B4-BE49-F238E27FC236}">
                <a16:creationId xmlns:a16="http://schemas.microsoft.com/office/drawing/2014/main" id="{22092422-6FF5-D84B-A63A-40066B7765A4}"/>
              </a:ext>
            </a:extLst>
          </p:cNvPr>
          <p:cNvSpPr>
            <a:spLocks noGrp="1"/>
          </p:cNvSpPr>
          <p:nvPr>
            <p:ph type="dt" sz="half" idx="2"/>
          </p:nvPr>
        </p:nvSpPr>
        <p:spPr>
          <a:xfrm>
            <a:off x="254251" y="6142439"/>
            <a:ext cx="2743200" cy="219012"/>
          </a:xfrm>
          <a:prstGeom prst="rect">
            <a:avLst/>
          </a:prstGeom>
        </p:spPr>
        <p:txBody>
          <a:bodyPr/>
          <a:lstStyle>
            <a:lvl1pPr algn="l">
              <a:defRPr sz="1000" b="0" i="0">
                <a:solidFill>
                  <a:schemeClr val="accent4"/>
                </a:solidFill>
                <a:latin typeface="Arial" panose="020B0604020202020204" pitchFamily="34" charset="0"/>
              </a:defRPr>
            </a:lvl1pPr>
          </a:lstStyle>
          <a:p>
            <a:fld id="{797632D8-7D6A-0A45-B809-FA5B65EB172D}" type="datetime4">
              <a:rPr lang="sv-SE" smtClean="0"/>
              <a:t>11 februari 2025</a:t>
            </a:fld>
            <a:endParaRPr lang="sv-SE" dirty="0"/>
          </a:p>
        </p:txBody>
      </p:sp>
      <p:sp>
        <p:nvSpPr>
          <p:cNvPr id="10" name="Platshållare för sidfot 4">
            <a:extLst>
              <a:ext uri="{FF2B5EF4-FFF2-40B4-BE49-F238E27FC236}">
                <a16:creationId xmlns:a16="http://schemas.microsoft.com/office/drawing/2014/main" id="{38AC1F57-CF54-2549-AD58-0C318A7DD1FB}"/>
              </a:ext>
            </a:extLst>
          </p:cNvPr>
          <p:cNvSpPr>
            <a:spLocks noGrp="1"/>
          </p:cNvSpPr>
          <p:nvPr>
            <p:ph type="ftr" sz="quarter" idx="3"/>
          </p:nvPr>
        </p:nvSpPr>
        <p:spPr>
          <a:xfrm>
            <a:off x="254251" y="6361451"/>
            <a:ext cx="5430078" cy="255588"/>
          </a:xfrm>
          <a:prstGeom prst="rect">
            <a:avLst/>
          </a:prstGeom>
        </p:spPr>
        <p:txBody>
          <a:bodyPr/>
          <a:lstStyle>
            <a:lvl1pPr algn="l">
              <a:defRPr sz="1000" b="0" i="0">
                <a:solidFill>
                  <a:schemeClr val="accent4"/>
                </a:solidFill>
                <a:latin typeface="Arial" panose="020B0604020202020204" pitchFamily="34" charset="0"/>
              </a:defRPr>
            </a:lvl1pPr>
          </a:lstStyle>
          <a:p>
            <a:endParaRPr lang="sv-SE" dirty="0"/>
          </a:p>
        </p:txBody>
      </p:sp>
      <p:sp>
        <p:nvSpPr>
          <p:cNvPr id="11" name="Platshållare för bildnummer 5">
            <a:extLst>
              <a:ext uri="{FF2B5EF4-FFF2-40B4-BE49-F238E27FC236}">
                <a16:creationId xmlns:a16="http://schemas.microsoft.com/office/drawing/2014/main" id="{1E2A51A8-D5FA-8A4D-BCA4-89F5F0061C6B}"/>
              </a:ext>
            </a:extLst>
          </p:cNvPr>
          <p:cNvSpPr>
            <a:spLocks noGrp="1"/>
          </p:cNvSpPr>
          <p:nvPr>
            <p:ph type="sldNum" sz="quarter" idx="4"/>
          </p:nvPr>
        </p:nvSpPr>
        <p:spPr>
          <a:xfrm>
            <a:off x="254251" y="5921098"/>
            <a:ext cx="519941" cy="221341"/>
          </a:xfrm>
          <a:prstGeom prst="rect">
            <a:avLst/>
          </a:prstGeom>
        </p:spPr>
        <p:txBody>
          <a:bodyPr/>
          <a:lstStyle>
            <a:lvl1pPr algn="l">
              <a:defRPr sz="1000" b="0" i="0">
                <a:solidFill>
                  <a:schemeClr val="accent4"/>
                </a:solidFill>
                <a:latin typeface="Arial" panose="020B0604020202020204" pitchFamily="34" charset="0"/>
              </a:defRPr>
            </a:lvl1pPr>
          </a:lstStyle>
          <a:p>
            <a:fld id="{5E58F947-193A-8A47-BB37-3D778A6EE5C1}" type="slidenum">
              <a:rPr lang="sv-SE" smtClean="0"/>
              <a:pPr/>
              <a:t>‹#›</a:t>
            </a:fld>
            <a:endParaRPr lang="sv-SE" dirty="0"/>
          </a:p>
        </p:txBody>
      </p:sp>
      <p:pic>
        <p:nvPicPr>
          <p:cNvPr id="4" name="Bildobjekt 5" descr="En bild som visar skärmbild, Grafik, mönster, design&#10;&#10;Automatiskt genererad beskrivning">
            <a:extLst>
              <a:ext uri="{FF2B5EF4-FFF2-40B4-BE49-F238E27FC236}">
                <a16:creationId xmlns:a16="http://schemas.microsoft.com/office/drawing/2014/main" id="{0F34DE76-28F6-181A-DE98-2EB2B8890282}"/>
              </a:ext>
            </a:extLst>
          </p:cNvPr>
          <p:cNvPicPr>
            <a:picLocks noChangeAspect="1"/>
          </p:cNvPicPr>
          <p:nvPr userDrawn="1"/>
        </p:nvPicPr>
        <p:blipFill>
          <a:blip r:embed="rId27"/>
          <a:stretch>
            <a:fillRect/>
          </a:stretch>
        </p:blipFill>
        <p:spPr>
          <a:xfrm>
            <a:off x="10993768" y="6029347"/>
            <a:ext cx="914546" cy="552043"/>
          </a:xfrm>
          <a:prstGeom prst="rect">
            <a:avLst/>
          </a:prstGeom>
        </p:spPr>
      </p:pic>
    </p:spTree>
    <p:extLst>
      <p:ext uri="{BB962C8B-B14F-4D97-AF65-F5344CB8AC3E}">
        <p14:creationId xmlns:p14="http://schemas.microsoft.com/office/powerpoint/2010/main" val="4288446854"/>
      </p:ext>
    </p:extLst>
  </p:cSld>
  <p:clrMap bg1="lt1" tx1="dk1" bg2="lt2" tx2="dk2" accent1="accent1" accent2="accent2" accent3="accent3" accent4="accent4" accent5="accent5" accent6="accent6" hlink="hlink" folHlink="folHlink"/>
  <p:sldLayoutIdLst>
    <p:sldLayoutId id="2147483691" r:id="rId1"/>
    <p:sldLayoutId id="2147483649" r:id="rId2"/>
    <p:sldLayoutId id="2147483651" r:id="rId3"/>
    <p:sldLayoutId id="2147483659" r:id="rId4"/>
    <p:sldLayoutId id="2147483656" r:id="rId5"/>
    <p:sldLayoutId id="2147483650" r:id="rId6"/>
    <p:sldLayoutId id="2147483654" r:id="rId7"/>
    <p:sldLayoutId id="2147483660" r:id="rId8"/>
    <p:sldLayoutId id="2147483664" r:id="rId9"/>
    <p:sldLayoutId id="2147483665" r:id="rId10"/>
    <p:sldLayoutId id="2147483666" r:id="rId11"/>
    <p:sldLayoutId id="2147483655" r:id="rId12"/>
    <p:sldLayoutId id="2147483667" r:id="rId13"/>
    <p:sldLayoutId id="2147483658" r:id="rId14"/>
    <p:sldLayoutId id="2147483668" r:id="rId15"/>
    <p:sldLayoutId id="2147483663" r:id="rId16"/>
    <p:sldLayoutId id="2147483657" r:id="rId17"/>
    <p:sldLayoutId id="2147483669" r:id="rId18"/>
    <p:sldLayoutId id="2147483661" r:id="rId19"/>
    <p:sldLayoutId id="2147483673" r:id="rId20"/>
    <p:sldLayoutId id="2147483692" r:id="rId21"/>
    <p:sldLayoutId id="2147483670" r:id="rId22"/>
    <p:sldLayoutId id="2147483671" r:id="rId23"/>
    <p:sldLayoutId id="2147483672" r:id="rId24"/>
    <p:sldLayoutId id="2147483675" r:id="rId25"/>
  </p:sldLayoutIdLst>
  <p:hf sldNum="0" hdr="0" ftr="0" dt="0"/>
  <p:txStyles>
    <p:titleStyle>
      <a:lvl1pPr algn="l" defTabSz="914400" rtl="0" eaLnBrk="1" latinLnBrk="0" hangingPunct="1">
        <a:lnSpc>
          <a:spcPct val="90000"/>
        </a:lnSpc>
        <a:spcBef>
          <a:spcPct val="0"/>
        </a:spcBef>
        <a:buNone/>
        <a:defRPr sz="3600" b="1" i="0" kern="1200" cap="all" baseline="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4200"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fontAlgn="auto">
              <a:spcBef>
                <a:spcPts val="0"/>
              </a:spcBef>
              <a:spcAft>
                <a:spcPts val="0"/>
              </a:spcAft>
              <a:defRPr/>
            </a:pPr>
            <a:fld id="{6A1E46DC-7EF6-4EA2-B285-14272867D133}" type="slidenum">
              <a:rPr lang="en-US" sz="800">
                <a:solidFill>
                  <a:schemeClr val="accent3">
                    <a:lumMod val="85000"/>
                  </a:schemeClr>
                </a:solidFill>
                <a:latin typeface="+mn-lt"/>
                <a:ea typeface="+mn-ea"/>
                <a:cs typeface="CiscoSans Thin"/>
              </a:rPr>
              <a:pPr algn="r" defTabSz="814305" fontAlgn="auto">
                <a:spcBef>
                  <a:spcPts val="0"/>
                </a:spcBef>
                <a:spcAft>
                  <a:spcPts val="0"/>
                </a:spcAft>
                <a:defRPr/>
              </a:pPr>
              <a:t>‹#›</a:t>
            </a:fld>
            <a:endParaRPr lang="en-US" sz="8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7423130" y="6322205"/>
            <a:ext cx="3944239"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dirty="0">
                <a:solidFill>
                  <a:schemeClr val="accent3">
                    <a:lumMod val="85000"/>
                  </a:schemeClr>
                </a:solidFill>
                <a:latin typeface="+mn-lt"/>
                <a:ea typeface="+mn-ea"/>
                <a:cs typeface="CiscoSans Thin"/>
              </a:rPr>
              <a:t>© 2019, 2021  Cisco and/or its affiliates. All rights reserved.   Cisco Confidential</a:t>
            </a:r>
          </a:p>
        </p:txBody>
      </p:sp>
      <p:grpSp>
        <p:nvGrpSpPr>
          <p:cNvPr id="6" name="Group 4"/>
          <p:cNvGrpSpPr>
            <a:grpSpLocks noChangeAspect="1"/>
          </p:cNvGrpSpPr>
          <p:nvPr userDrawn="1"/>
        </p:nvGrpSpPr>
        <p:grpSpPr bwMode="auto">
          <a:xfrm>
            <a:off x="677386" y="6286929"/>
            <a:ext cx="453676" cy="241299"/>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Tree>
    <p:extLst>
      <p:ext uri="{BB962C8B-B14F-4D97-AF65-F5344CB8AC3E}">
        <p14:creationId xmlns:p14="http://schemas.microsoft.com/office/powerpoint/2010/main" val="211027901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ransition spd="slow">
    <p:wipe/>
  </p:transition>
  <p:txStyles>
    <p:titleStyle>
      <a:lvl1pPr algn="l" defTabSz="912261" rtl="0" eaLnBrk="1" fontAlgn="base" hangingPunct="1">
        <a:lnSpc>
          <a:spcPct val="80000"/>
        </a:lnSpc>
        <a:spcBef>
          <a:spcPct val="0"/>
        </a:spcBef>
        <a:spcAft>
          <a:spcPct val="0"/>
        </a:spcAft>
        <a:defRPr lang="en-US" sz="4267" kern="1200" dirty="0">
          <a:solidFill>
            <a:schemeClr val="accent4"/>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3techs.com/technologies/overview/web_server/all" TargetMode="External"/><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90.png"/><Relationship Id="rId18" Type="http://schemas.openxmlformats.org/officeDocument/2006/relationships/slide" Target="slide45.xml"/><Relationship Id="rId3" Type="http://schemas.openxmlformats.org/officeDocument/2006/relationships/slide" Target="slide5.xml"/><Relationship Id="rId7" Type="http://schemas.openxmlformats.org/officeDocument/2006/relationships/image" Target="../media/image170.png"/><Relationship Id="rId12" Type="http://schemas.openxmlformats.org/officeDocument/2006/relationships/slide" Target="slide24.xml"/><Relationship Id="rId17" Type="http://schemas.openxmlformats.org/officeDocument/2006/relationships/image" Target="../media/image22.png"/><Relationship Id="rId2" Type="http://schemas.openxmlformats.org/officeDocument/2006/relationships/image" Target="../media/image17.png"/><Relationship Id="rId16" Type="http://schemas.openxmlformats.org/officeDocument/2006/relationships/image" Target="../media/image200.png"/><Relationship Id="rId1" Type="http://schemas.openxmlformats.org/officeDocument/2006/relationships/slideLayout" Target="../slideLayouts/slideLayout23.xml"/><Relationship Id="rId6" Type="http://schemas.openxmlformats.org/officeDocument/2006/relationships/slide" Target="slide11.xml"/><Relationship Id="rId11" Type="http://schemas.openxmlformats.org/officeDocument/2006/relationships/image" Target="../media/image20.png"/><Relationship Id="rId5" Type="http://schemas.openxmlformats.org/officeDocument/2006/relationships/image" Target="../media/image18.png"/><Relationship Id="rId15" Type="http://schemas.openxmlformats.org/officeDocument/2006/relationships/slide" Target="slide37.xml"/><Relationship Id="rId10" Type="http://schemas.openxmlformats.org/officeDocument/2006/relationships/image" Target="../media/image180.png"/><Relationship Id="rId19" Type="http://schemas.openxmlformats.org/officeDocument/2006/relationships/image" Target="../media/image210.png"/><Relationship Id="rId4" Type="http://schemas.openxmlformats.org/officeDocument/2006/relationships/image" Target="../media/image160.png"/><Relationship Id="rId9" Type="http://schemas.openxmlformats.org/officeDocument/2006/relationships/slide" Target="slide17.xml"/><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blog.easynews.com/http-vs-https-whats-the-difference/" TargetMode="External"/><Relationship Id="rId1" Type="http://schemas.openxmlformats.org/officeDocument/2006/relationships/slideLayout" Target="../slideLayouts/slideLayout21.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2" Type="http://schemas.openxmlformats.org/officeDocument/2006/relationships/hyperlink" Target="https://www.sslshopper.com/article-most-common-openssl-commands.html" TargetMode="Externa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hyperlink" Target="https://pysnmp.readthedocs.io/en/latest/examples/hlapi/v3arch/asyncore/sync/manager/cmdgen/table-operations.html" TargetMode="Externa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hyperlink" Target="https://pysnmp.readthedocs.io/en/latest/examples/hlapi/v3arch/asyncore/sync/manager/cmdgen/walking-operations.html" TargetMode="Externa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tags" Target="../tags/tag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hyperlink" Target="https://snmp.cloudapps.cisco.com/Support/SNMP/do/BrowseOID.do" TargetMode="External"/><Relationship Id="rId5" Type="http://schemas.openxmlformats.org/officeDocument/2006/relationships/hyperlink" Target="http://www.cisco.com/" TargetMode="Externa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239349" y="164638"/>
            <a:ext cx="1856151" cy="461665"/>
          </a:xfrm>
          <a:prstGeom prst="rect">
            <a:avLst/>
          </a:prstGeom>
          <a:noFill/>
        </p:spPr>
        <p:txBody>
          <a:bodyPr wrap="square" rtlCol="0">
            <a:spAutoFit/>
          </a:bodyPr>
          <a:lstStyle/>
          <a:p>
            <a:r>
              <a:rPr lang="sv-SE" sz="2400" dirty="0"/>
              <a:t>WEB SERVER</a:t>
            </a:r>
          </a:p>
        </p:txBody>
      </p:sp>
      <p:pic>
        <p:nvPicPr>
          <p:cNvPr id="1028" name="Picture 4" descr="Bildresultat för nemeth dns illustration">
            <a:extLst>
              <a:ext uri="{FF2B5EF4-FFF2-40B4-BE49-F238E27FC236}">
                <a16:creationId xmlns:a16="http://schemas.microsoft.com/office/drawing/2014/main" id="{E5BFD615-1757-477F-8F57-65BFD8398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2172" y="3947472"/>
            <a:ext cx="4559829" cy="29105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25607-270F-AC5F-1FD3-18A79297ACAE}"/>
            </a:ext>
          </a:extLst>
        </p:cNvPr>
        <p:cNvGrpSpPr/>
        <p:nvPr/>
      </p:nvGrpSpPr>
      <p:grpSpPr>
        <a:xfrm>
          <a:off x="0" y="0"/>
          <a:ext cx="0" cy="0"/>
          <a:chOff x="0" y="0"/>
          <a:chExt cx="0" cy="0"/>
        </a:xfrm>
      </p:grpSpPr>
      <p:pic>
        <p:nvPicPr>
          <p:cNvPr id="5" name="Picture Placeholder 4" descr="Computer 3D windows background">
            <a:extLst>
              <a:ext uri="{FF2B5EF4-FFF2-40B4-BE49-F238E27FC236}">
                <a16:creationId xmlns:a16="http://schemas.microsoft.com/office/drawing/2014/main" id="{D8790670-0DDB-4CE3-49B4-623D6C11AFA3}"/>
              </a:ext>
            </a:extLst>
          </p:cNvPr>
          <p:cNvPicPr>
            <a:picLocks noGrp="1" noChangeAspect="1"/>
          </p:cNvPicPr>
          <p:nvPr>
            <p:ph type="pic" sz="quarter" idx="14"/>
          </p:nvPr>
        </p:nvPicPr>
        <p:blipFill rotWithShape="1">
          <a:blip r:embed="rId2"/>
          <a:srcRect l="31771" r="31771"/>
          <a:stretch/>
        </p:blipFill>
        <p:spPr>
          <a:prstGeom prst="rect">
            <a:avLst/>
          </a:prstGeom>
          <a:noFill/>
        </p:spPr>
      </p:pic>
      <p:sp>
        <p:nvSpPr>
          <p:cNvPr id="2" name="Title 1">
            <a:extLst>
              <a:ext uri="{FF2B5EF4-FFF2-40B4-BE49-F238E27FC236}">
                <a16:creationId xmlns:a16="http://schemas.microsoft.com/office/drawing/2014/main" id="{61E10C4C-9B13-082D-94DC-8C1535B02E4E}"/>
              </a:ext>
            </a:extLst>
          </p:cNvPr>
          <p:cNvSpPr>
            <a:spLocks noGrp="1"/>
          </p:cNvSpPr>
          <p:nvPr>
            <p:ph type="title"/>
          </p:nvPr>
        </p:nvSpPr>
        <p:spPr/>
        <p:txBody>
          <a:bodyPr>
            <a:normAutofit/>
          </a:bodyPr>
          <a:lstStyle/>
          <a:p>
            <a:r>
              <a:rPr lang="sv-SE" b="1" dirty="0">
                <a:solidFill>
                  <a:srgbClr val="003B5B"/>
                </a:solidFill>
                <a:latin typeface="Arial" panose="020B0604020202020204" pitchFamily="34" charset="0"/>
                <a:cs typeface="Arial" panose="020B0604020202020204" pitchFamily="34" charset="0"/>
              </a:rPr>
              <a:t>HTTP v2 / HTTP v3</a:t>
            </a:r>
          </a:p>
        </p:txBody>
      </p:sp>
      <p:sp>
        <p:nvSpPr>
          <p:cNvPr id="3" name="Content Placeholder 2">
            <a:extLst>
              <a:ext uri="{FF2B5EF4-FFF2-40B4-BE49-F238E27FC236}">
                <a16:creationId xmlns:a16="http://schemas.microsoft.com/office/drawing/2014/main" id="{8E02B2D7-B850-C034-247E-4948EB79DD6C}"/>
              </a:ext>
            </a:extLst>
          </p:cNvPr>
          <p:cNvSpPr>
            <a:spLocks noGrp="1"/>
          </p:cNvSpPr>
          <p:nvPr>
            <p:ph type="body" sz="quarter" idx="15"/>
          </p:nvPr>
        </p:nvSpPr>
        <p:spPr>
          <a:xfrm>
            <a:off x="770371" y="2212161"/>
            <a:ext cx="4769817" cy="3680639"/>
          </a:xfrm>
        </p:spPr>
        <p:txBody>
          <a:bodyPr/>
          <a:lstStyle/>
          <a:p>
            <a:pPr marL="457200" lvl="1" indent="0">
              <a:buNone/>
            </a:pPr>
            <a:endParaRPr lang="en-GB" dirty="0"/>
          </a:p>
          <a:p>
            <a:pPr marL="457200" lvl="1" indent="0">
              <a:buNone/>
            </a:pPr>
            <a:r>
              <a:rPr lang="en-GB" dirty="0"/>
              <a:t>HTTP v2</a:t>
            </a:r>
          </a:p>
          <a:p>
            <a:pPr marL="742950" lvl="1" indent="-285750">
              <a:buFont typeface="Arial" panose="020B0604020202020204" pitchFamily="34" charset="0"/>
              <a:buChar char="•"/>
            </a:pPr>
            <a:r>
              <a:rPr lang="en-GB" dirty="0"/>
              <a:t>2015</a:t>
            </a:r>
          </a:p>
          <a:p>
            <a:pPr marL="742950" lvl="1" indent="-285750">
              <a:buFont typeface="Arial" panose="020B0604020202020204" pitchFamily="34" charset="0"/>
              <a:buChar char="•"/>
            </a:pPr>
            <a:r>
              <a:rPr lang="en-GB" dirty="0"/>
              <a:t>Single connection</a:t>
            </a:r>
          </a:p>
          <a:p>
            <a:pPr marL="742950" lvl="1" indent="-285750">
              <a:buFont typeface="Arial" panose="020B0604020202020204" pitchFamily="34" charset="0"/>
              <a:buChar char="•"/>
            </a:pPr>
            <a:r>
              <a:rPr lang="en-GB" dirty="0"/>
              <a:t>Server push, header compression, etc</a:t>
            </a:r>
          </a:p>
          <a:p>
            <a:pPr marL="457200" lvl="1" indent="0">
              <a:buNone/>
            </a:pPr>
            <a:endParaRPr lang="en-GB" dirty="0"/>
          </a:p>
          <a:p>
            <a:pPr marL="457200" lvl="1" indent="0">
              <a:buNone/>
            </a:pPr>
            <a:r>
              <a:rPr lang="en-GB" dirty="0"/>
              <a:t>HTTP v3</a:t>
            </a:r>
          </a:p>
          <a:p>
            <a:pPr marL="742950" lvl="1" indent="-285750">
              <a:buFont typeface="Arial" panose="020B0604020202020204" pitchFamily="34" charset="0"/>
              <a:buChar char="•"/>
            </a:pPr>
            <a:r>
              <a:rPr lang="en-GB" dirty="0"/>
              <a:t>QUIC protocol (Not TCP !!)</a:t>
            </a:r>
          </a:p>
          <a:p>
            <a:pPr marL="742950" lvl="1" indent="-285750">
              <a:buFont typeface="Arial" panose="020B0604020202020204" pitchFamily="34" charset="0"/>
              <a:buChar char="•"/>
            </a:pPr>
            <a:r>
              <a:rPr lang="en-GB" dirty="0"/>
              <a:t>Header compression</a:t>
            </a:r>
          </a:p>
          <a:p>
            <a:pPr marL="742950" lvl="1" indent="-285750">
              <a:buFont typeface="Arial" panose="020B0604020202020204" pitchFamily="34" charset="0"/>
              <a:buChar char="•"/>
            </a:pPr>
            <a:r>
              <a:rPr lang="en-GB" dirty="0"/>
              <a:t>Multiplexing</a:t>
            </a:r>
          </a:p>
        </p:txBody>
      </p:sp>
      <p:sp>
        <p:nvSpPr>
          <p:cNvPr id="6" name="TextBox 5">
            <a:extLst>
              <a:ext uri="{FF2B5EF4-FFF2-40B4-BE49-F238E27FC236}">
                <a16:creationId xmlns:a16="http://schemas.microsoft.com/office/drawing/2014/main" id="{6C8FA54E-B33C-2380-929A-A0190C090F01}"/>
              </a:ext>
            </a:extLst>
          </p:cNvPr>
          <p:cNvSpPr txBox="1"/>
          <p:nvPr/>
        </p:nvSpPr>
        <p:spPr>
          <a:xfrm>
            <a:off x="3436471" y="5526757"/>
            <a:ext cx="3801035" cy="1200329"/>
          </a:xfrm>
          <a:prstGeom prst="rect">
            <a:avLst/>
          </a:prstGeom>
          <a:noFill/>
          <a:ln>
            <a:solidFill>
              <a:srgbClr val="C00000"/>
            </a:solidFill>
          </a:ln>
        </p:spPr>
        <p:txBody>
          <a:bodyPr wrap="square">
            <a:spAutoFit/>
          </a:bodyPr>
          <a:lstStyle/>
          <a:p>
            <a:r>
              <a:rPr lang="en-GB" b="1" dirty="0"/>
              <a:t>QUIC </a:t>
            </a:r>
            <a:r>
              <a:rPr lang="en-GB" dirty="0"/>
              <a:t>is designed to obsolete TCP at the transport layer for many applications, thus earning the protocol the occasional nickname "TCP/2”</a:t>
            </a:r>
            <a:endParaRPr lang="en-SE" dirty="0"/>
          </a:p>
        </p:txBody>
      </p:sp>
    </p:spTree>
    <p:extLst>
      <p:ext uri="{BB962C8B-B14F-4D97-AF65-F5344CB8AC3E}">
        <p14:creationId xmlns:p14="http://schemas.microsoft.com/office/powerpoint/2010/main" val="390554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4C70B-74D4-6356-2B92-6A7F5E5DC3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7C12235-9187-5F81-C1D4-8B1605E052B6}"/>
              </a:ext>
            </a:extLst>
          </p:cNvPr>
          <p:cNvSpPr>
            <a:spLocks noGrp="1"/>
          </p:cNvSpPr>
          <p:nvPr>
            <p:ph type="title"/>
          </p:nvPr>
        </p:nvSpPr>
        <p:spPr/>
        <p:txBody>
          <a:bodyPr/>
          <a:lstStyle/>
          <a:p>
            <a:r>
              <a:rPr lang="en-US" dirty="0"/>
              <a:t>HTML – The Language</a:t>
            </a:r>
          </a:p>
        </p:txBody>
      </p:sp>
      <p:sp>
        <p:nvSpPr>
          <p:cNvPr id="2" name="Text Placeholder 1">
            <a:extLst>
              <a:ext uri="{FF2B5EF4-FFF2-40B4-BE49-F238E27FC236}">
                <a16:creationId xmlns:a16="http://schemas.microsoft.com/office/drawing/2014/main" id="{D9004E59-A29A-8B65-239F-76C07A3EE42B}"/>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t>HTTP transfers  .HTML  files</a:t>
            </a:r>
          </a:p>
          <a:p>
            <a:pPr marL="342900" indent="-342900">
              <a:buFont typeface="Arial" panose="020B0604020202020204" pitchFamily="34" charset="0"/>
              <a:buChar char="•"/>
            </a:pPr>
            <a:r>
              <a:rPr lang="en-US" dirty="0"/>
              <a:t>Structure of the HTML Language</a:t>
            </a:r>
          </a:p>
          <a:p>
            <a:pPr marL="342900" indent="-342900">
              <a:buFont typeface="Arial" panose="020B0604020202020204" pitchFamily="34" charset="0"/>
              <a:buChar char="•"/>
            </a:pPr>
            <a:r>
              <a:rPr lang="en-US" dirty="0"/>
              <a:t>Generating .HTML-files with a program – On the Fly</a:t>
            </a:r>
          </a:p>
        </p:txBody>
      </p:sp>
    </p:spTree>
    <p:extLst>
      <p:ext uri="{BB962C8B-B14F-4D97-AF65-F5344CB8AC3E}">
        <p14:creationId xmlns:p14="http://schemas.microsoft.com/office/powerpoint/2010/main" val="1108496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EF627-A178-F510-279A-6BBB6F2D23EC}"/>
              </a:ext>
            </a:extLst>
          </p:cNvPr>
          <p:cNvSpPr>
            <a:spLocks noGrp="1"/>
          </p:cNvSpPr>
          <p:nvPr>
            <p:ph type="title"/>
          </p:nvPr>
        </p:nvSpPr>
        <p:spPr>
          <a:xfrm>
            <a:off x="342900" y="599154"/>
            <a:ext cx="5043691" cy="1162971"/>
          </a:xfrm>
        </p:spPr>
        <p:txBody>
          <a:bodyPr/>
          <a:lstStyle/>
          <a:p>
            <a:r>
              <a:rPr lang="en-GB" dirty="0">
                <a:solidFill>
                  <a:srgbClr val="0000CD"/>
                </a:solidFill>
              </a:rPr>
              <a:t>HTML-</a:t>
            </a:r>
            <a:r>
              <a:rPr lang="en-GB" dirty="0" err="1">
                <a:solidFill>
                  <a:srgbClr val="0000CD"/>
                </a:solidFill>
              </a:rPr>
              <a:t>kod</a:t>
            </a:r>
            <a:endParaRPr lang="en-SE" dirty="0">
              <a:solidFill>
                <a:srgbClr val="0000CD"/>
              </a:solidFill>
            </a:endParaRPr>
          </a:p>
        </p:txBody>
      </p:sp>
      <p:sp>
        <p:nvSpPr>
          <p:cNvPr id="6" name="Picture Placeholder 5">
            <a:extLst>
              <a:ext uri="{FF2B5EF4-FFF2-40B4-BE49-F238E27FC236}">
                <a16:creationId xmlns:a16="http://schemas.microsoft.com/office/drawing/2014/main" id="{1F122B9B-B8FE-60F1-3579-8A5D91CB37CA}"/>
              </a:ext>
            </a:extLst>
          </p:cNvPr>
          <p:cNvSpPr>
            <a:spLocks noGrp="1"/>
          </p:cNvSpPr>
          <p:nvPr>
            <p:ph type="pic" sz="quarter" idx="14"/>
          </p:nvPr>
        </p:nvSpPr>
        <p:spPr/>
        <p:txBody>
          <a:bodyPr/>
          <a:lstStyle/>
          <a:p>
            <a:endParaRPr lang="en-GB" sz="3200" dirty="0"/>
          </a:p>
          <a:p>
            <a:endParaRPr lang="en-GB" sz="3200" dirty="0"/>
          </a:p>
          <a:p>
            <a:pPr>
              <a:lnSpc>
                <a:spcPct val="100000"/>
              </a:lnSpc>
              <a:spcBef>
                <a:spcPts val="0"/>
              </a:spcBef>
            </a:pPr>
            <a:r>
              <a:rPr lang="en-GB" sz="3200" dirty="0">
                <a:solidFill>
                  <a:schemeClr val="tx1">
                    <a:lumMod val="75000"/>
                    <a:lumOff val="25000"/>
                  </a:schemeClr>
                </a:solidFill>
              </a:rPr>
              <a:t>RESULTERANDE BILD AV HTML-KOD (Rendering)</a:t>
            </a:r>
            <a:endParaRPr lang="en-SE" sz="3200" dirty="0">
              <a:solidFill>
                <a:schemeClr val="tx1">
                  <a:lumMod val="75000"/>
                  <a:lumOff val="25000"/>
                </a:schemeClr>
              </a:solidFill>
            </a:endParaRPr>
          </a:p>
        </p:txBody>
      </p:sp>
      <p:sp>
        <p:nvSpPr>
          <p:cNvPr id="7" name="TextBox 6">
            <a:extLst>
              <a:ext uri="{FF2B5EF4-FFF2-40B4-BE49-F238E27FC236}">
                <a16:creationId xmlns:a16="http://schemas.microsoft.com/office/drawing/2014/main" id="{0CDF6C10-C6D4-ABAD-477D-53DAEB31EA64}"/>
              </a:ext>
            </a:extLst>
          </p:cNvPr>
          <p:cNvSpPr txBox="1"/>
          <p:nvPr/>
        </p:nvSpPr>
        <p:spPr>
          <a:xfrm>
            <a:off x="7299960" y="2423160"/>
            <a:ext cx="3680460" cy="3323987"/>
          </a:xfrm>
          <a:prstGeom prst="rect">
            <a:avLst/>
          </a:prstGeom>
          <a:solidFill>
            <a:schemeClr val="bg1"/>
          </a:solidFill>
          <a:ln w="34925">
            <a:solidFill>
              <a:srgbClr val="0059EE"/>
            </a:solidFill>
          </a:ln>
        </p:spPr>
        <p:txBody>
          <a:bodyPr wrap="square" rtlCol="0">
            <a:spAutoFit/>
          </a:bodyPr>
          <a:lstStyle/>
          <a:p>
            <a:pPr>
              <a:spcBef>
                <a:spcPts val="1200"/>
              </a:spcBef>
            </a:pPr>
            <a:r>
              <a:rPr lang="en-GB" sz="2400" b="1" dirty="0">
                <a:latin typeface="Times New Roman" panose="02020603050405020304" pitchFamily="18" charset="0"/>
                <a:cs typeface="Times New Roman" panose="02020603050405020304" pitchFamily="18" charset="0"/>
              </a:rPr>
              <a:t>My First Heading</a:t>
            </a:r>
            <a:endParaRPr lang="en-GB" sz="800" b="1" dirty="0">
              <a:latin typeface="Times New Roman" panose="02020603050405020304" pitchFamily="18" charset="0"/>
              <a:cs typeface="Times New Roman" panose="02020603050405020304" pitchFamily="18" charset="0"/>
            </a:endParaRPr>
          </a:p>
          <a:p>
            <a:endParaRPr lang="en-GB" sz="600" b="1"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My first paragraph.</a:t>
            </a:r>
          </a:p>
          <a:p>
            <a:endParaRPr lang="en-GB" dirty="0">
              <a:latin typeface="Times New Roman" panose="02020603050405020304" pitchFamily="18" charset="0"/>
              <a:cs typeface="Times New Roman" panose="02020603050405020304" pitchFamily="18" charset="0"/>
            </a:endParaRPr>
          </a:p>
          <a:p>
            <a:r>
              <a:rPr lang="en-GB" u="sng" dirty="0" err="1">
                <a:solidFill>
                  <a:srgbClr val="0059EE"/>
                </a:solidFill>
                <a:latin typeface="Times New Roman" panose="02020603050405020304" pitchFamily="18" charset="0"/>
                <a:cs typeface="Times New Roman" panose="02020603050405020304" pitchFamily="18" charset="0"/>
              </a:rPr>
              <a:t>Att</a:t>
            </a:r>
            <a:r>
              <a:rPr lang="en-GB" u="sng" dirty="0">
                <a:solidFill>
                  <a:srgbClr val="0059EE"/>
                </a:solidFill>
                <a:latin typeface="Times New Roman" panose="02020603050405020304" pitchFamily="18" charset="0"/>
                <a:cs typeface="Times New Roman" panose="02020603050405020304" pitchFamily="18" charset="0"/>
              </a:rPr>
              <a:t> </a:t>
            </a:r>
            <a:r>
              <a:rPr lang="en-GB" u="sng" dirty="0" err="1">
                <a:solidFill>
                  <a:srgbClr val="0059EE"/>
                </a:solidFill>
                <a:latin typeface="Times New Roman" panose="02020603050405020304" pitchFamily="18" charset="0"/>
                <a:cs typeface="Times New Roman" panose="02020603050405020304" pitchFamily="18" charset="0"/>
              </a:rPr>
              <a:t>googla</a:t>
            </a:r>
            <a:endParaRPr lang="en-GB" u="sng" dirty="0">
              <a:solidFill>
                <a:srgbClr val="0059EE"/>
              </a:solidFill>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9" name="Picture 8" descr="A computer screen shot of a browser&#10;&#10;AI-generated content may be incorrect.">
            <a:extLst>
              <a:ext uri="{FF2B5EF4-FFF2-40B4-BE49-F238E27FC236}">
                <a16:creationId xmlns:a16="http://schemas.microsoft.com/office/drawing/2014/main" id="{A38D7499-B4F0-EE37-DC5F-2F62FB5786EC}"/>
              </a:ext>
            </a:extLst>
          </p:cNvPr>
          <p:cNvPicPr>
            <a:picLocks noChangeAspect="1"/>
          </p:cNvPicPr>
          <p:nvPr/>
        </p:nvPicPr>
        <p:blipFill>
          <a:blip r:embed="rId2"/>
          <a:srcRect l="1040" t="1459" r="1040" b="80476"/>
          <a:stretch/>
        </p:blipFill>
        <p:spPr>
          <a:xfrm>
            <a:off x="7277101" y="1931862"/>
            <a:ext cx="3724273" cy="479394"/>
          </a:xfrm>
          <a:prstGeom prst="rect">
            <a:avLst/>
          </a:prstGeom>
        </p:spPr>
      </p:pic>
      <p:pic>
        <p:nvPicPr>
          <p:cNvPr id="10" name="Picture 9" descr="A cartoon of a chef running&#10;&#10;Description automatically generated">
            <a:extLst>
              <a:ext uri="{FF2B5EF4-FFF2-40B4-BE49-F238E27FC236}">
                <a16:creationId xmlns:a16="http://schemas.microsoft.com/office/drawing/2014/main" id="{3A1E2CF5-C4B1-E5A0-C067-0B6BF436C0A5}"/>
              </a:ext>
            </a:extLst>
          </p:cNvPr>
          <p:cNvPicPr>
            <a:picLocks noChangeAspect="1"/>
          </p:cNvPicPr>
          <p:nvPr/>
        </p:nvPicPr>
        <p:blipFill>
          <a:blip r:embed="rId3"/>
          <a:stretch>
            <a:fillRect/>
          </a:stretch>
        </p:blipFill>
        <p:spPr>
          <a:xfrm>
            <a:off x="7363977" y="3961918"/>
            <a:ext cx="1856223" cy="945846"/>
          </a:xfrm>
          <a:prstGeom prst="rect">
            <a:avLst/>
          </a:prstGeom>
        </p:spPr>
      </p:pic>
      <p:pic>
        <p:nvPicPr>
          <p:cNvPr id="3" name="Picture 2" descr="A black background with a black square&#10;&#10;AI-generated content may be incorrect.">
            <a:extLst>
              <a:ext uri="{FF2B5EF4-FFF2-40B4-BE49-F238E27FC236}">
                <a16:creationId xmlns:a16="http://schemas.microsoft.com/office/drawing/2014/main" id="{1266E23E-CFA2-8769-6201-72C62F58CDAD}"/>
              </a:ext>
            </a:extLst>
          </p:cNvPr>
          <p:cNvPicPr>
            <a:picLocks noChangeAspect="1"/>
          </p:cNvPicPr>
          <p:nvPr/>
        </p:nvPicPr>
        <p:blipFill>
          <a:blip r:embed="rId4"/>
          <a:srcRect l="9457" r="9067"/>
          <a:stretch/>
        </p:blipFill>
        <p:spPr>
          <a:xfrm>
            <a:off x="0" y="2050392"/>
            <a:ext cx="6096000" cy="4537708"/>
          </a:xfrm>
          <a:prstGeom prst="rect">
            <a:avLst/>
          </a:prstGeom>
        </p:spPr>
      </p:pic>
      <p:sp>
        <p:nvSpPr>
          <p:cNvPr id="8" name="Rectangle 7">
            <a:extLst>
              <a:ext uri="{FF2B5EF4-FFF2-40B4-BE49-F238E27FC236}">
                <a16:creationId xmlns:a16="http://schemas.microsoft.com/office/drawing/2014/main" id="{9BB9E79A-76F4-BA0D-0767-0F01C5C5AB70}"/>
              </a:ext>
            </a:extLst>
          </p:cNvPr>
          <p:cNvSpPr/>
          <p:nvPr/>
        </p:nvSpPr>
        <p:spPr>
          <a:xfrm>
            <a:off x="1314450" y="3581400"/>
            <a:ext cx="3569969" cy="21657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Text Placeholder 4">
            <a:extLst>
              <a:ext uri="{FF2B5EF4-FFF2-40B4-BE49-F238E27FC236}">
                <a16:creationId xmlns:a16="http://schemas.microsoft.com/office/drawing/2014/main" id="{2E82847A-010C-A427-8F59-B4DBB2F925C9}"/>
              </a:ext>
            </a:extLst>
          </p:cNvPr>
          <p:cNvSpPr>
            <a:spLocks noGrp="1"/>
          </p:cNvSpPr>
          <p:nvPr>
            <p:ph type="body" sz="quarter" idx="13"/>
          </p:nvPr>
        </p:nvSpPr>
        <p:spPr>
          <a:xfrm>
            <a:off x="342901" y="2212161"/>
            <a:ext cx="5410200" cy="4562019"/>
          </a:xfrm>
        </p:spPr>
        <p:txBody>
          <a:bodyPr/>
          <a:lstStyle/>
          <a:p>
            <a:pPr>
              <a:lnSpc>
                <a:spcPct val="100000"/>
              </a:lnSpc>
              <a:spcBef>
                <a:spcPts val="0"/>
              </a:spcBef>
            </a:pPr>
            <a:r>
              <a:rPr lang="en-GB" sz="1400" dirty="0">
                <a:solidFill>
                  <a:srgbClr val="0000CD"/>
                </a:solidFill>
                <a:effectLst/>
                <a:latin typeface="Consolas" panose="020B0609020204030204" pitchFamily="49" charset="0"/>
              </a:rPr>
              <a:t>&lt;</a:t>
            </a:r>
            <a:r>
              <a:rPr lang="en-GB" sz="1400" dirty="0">
                <a:solidFill>
                  <a:srgbClr val="A52A2A"/>
                </a:solidFill>
                <a:effectLst/>
                <a:latin typeface="Consolas" panose="020B0609020204030204" pitchFamily="49" charset="0"/>
              </a:rPr>
              <a:t>!DOCTYPE</a:t>
            </a:r>
            <a:r>
              <a:rPr lang="en-GB" sz="1400" dirty="0">
                <a:solidFill>
                  <a:srgbClr val="FF0000"/>
                </a:solidFill>
                <a:effectLst/>
                <a:latin typeface="Consolas" panose="020B0609020204030204" pitchFamily="49" charset="0"/>
              </a:rPr>
              <a:t> html</a:t>
            </a:r>
            <a:r>
              <a:rPr lang="en-GB" sz="1400" dirty="0">
                <a:solidFill>
                  <a:srgbClr val="0000CD"/>
                </a:solidFill>
                <a:effectLst/>
                <a:latin typeface="Consolas" panose="020B0609020204030204" pitchFamily="49" charset="0"/>
              </a:rPr>
              <a:t>&gt;</a:t>
            </a:r>
            <a:br>
              <a:rPr lang="en-GB" sz="1400" dirty="0">
                <a:latin typeface="Consolas" panose="020B0609020204030204" pitchFamily="49" charset="0"/>
              </a:rPr>
            </a:br>
            <a:r>
              <a:rPr lang="en-GB" sz="1400" dirty="0">
                <a:solidFill>
                  <a:srgbClr val="0000CD"/>
                </a:solidFill>
                <a:effectLst/>
                <a:latin typeface="Consolas" panose="020B0609020204030204" pitchFamily="49" charset="0"/>
              </a:rPr>
              <a:t>&lt;</a:t>
            </a:r>
            <a:r>
              <a:rPr lang="en-GB" sz="1400" dirty="0">
                <a:solidFill>
                  <a:srgbClr val="A52A2A"/>
                </a:solidFill>
                <a:effectLst/>
                <a:latin typeface="Consolas" panose="020B0609020204030204" pitchFamily="49" charset="0"/>
              </a:rPr>
              <a:t>html</a:t>
            </a:r>
            <a:r>
              <a:rPr lang="en-GB" sz="1400" dirty="0">
                <a:solidFill>
                  <a:srgbClr val="0000CD"/>
                </a:solidFill>
                <a:effectLst/>
                <a:latin typeface="Consolas" panose="020B0609020204030204" pitchFamily="49" charset="0"/>
              </a:rPr>
              <a:t>&gt;</a:t>
            </a:r>
            <a:br>
              <a:rPr lang="en-GB" sz="1400" dirty="0">
                <a:latin typeface="Consolas" panose="020B0609020204030204" pitchFamily="49" charset="0"/>
              </a:rPr>
            </a:br>
            <a:r>
              <a:rPr lang="en-GB" sz="1400" dirty="0">
                <a:latin typeface="Consolas" panose="020B0609020204030204" pitchFamily="49" charset="0"/>
              </a:rPr>
              <a:t> </a:t>
            </a:r>
            <a:r>
              <a:rPr lang="en-GB" sz="1400" dirty="0">
                <a:solidFill>
                  <a:srgbClr val="0000CD"/>
                </a:solidFill>
                <a:effectLst/>
                <a:latin typeface="Consolas" panose="020B0609020204030204" pitchFamily="49" charset="0"/>
              </a:rPr>
              <a:t>&lt;</a:t>
            </a:r>
            <a:r>
              <a:rPr lang="en-GB" sz="1400" dirty="0">
                <a:solidFill>
                  <a:srgbClr val="A52A2A"/>
                </a:solidFill>
                <a:effectLst/>
                <a:latin typeface="Consolas" panose="020B0609020204030204" pitchFamily="49" charset="0"/>
              </a:rPr>
              <a:t>body</a:t>
            </a:r>
            <a:r>
              <a:rPr lang="en-GB" sz="1400" dirty="0">
                <a:solidFill>
                  <a:srgbClr val="0000CD"/>
                </a:solidFill>
                <a:effectLst/>
                <a:latin typeface="Consolas" panose="020B0609020204030204" pitchFamily="49" charset="0"/>
              </a:rPr>
              <a:t>&gt;</a:t>
            </a:r>
            <a:br>
              <a:rPr lang="en-GB" sz="1400" dirty="0">
                <a:latin typeface="Consolas" panose="020B0609020204030204" pitchFamily="49" charset="0"/>
              </a:rPr>
            </a:br>
            <a:br>
              <a:rPr lang="en-GB" sz="1400" dirty="0">
                <a:latin typeface="Consolas" panose="020B0609020204030204" pitchFamily="49" charset="0"/>
              </a:rPr>
            </a:br>
            <a:r>
              <a:rPr lang="en-GB" sz="1400" dirty="0">
                <a:latin typeface="Consolas" panose="020B0609020204030204" pitchFamily="49" charset="0"/>
              </a:rPr>
              <a:t>   </a:t>
            </a:r>
            <a:r>
              <a:rPr lang="en-GB" sz="1400" dirty="0">
                <a:solidFill>
                  <a:srgbClr val="0000CD"/>
                </a:solidFill>
                <a:effectLst/>
                <a:latin typeface="Consolas" panose="020B0609020204030204" pitchFamily="49" charset="0"/>
              </a:rPr>
              <a:t>&lt;h1&gt;My First Heading&lt;/h1&gt;</a:t>
            </a:r>
          </a:p>
          <a:p>
            <a:pPr>
              <a:lnSpc>
                <a:spcPct val="100000"/>
              </a:lnSpc>
              <a:spcBef>
                <a:spcPts val="0"/>
              </a:spcBef>
            </a:pPr>
            <a:endParaRPr lang="en-GB" sz="1400" dirty="0">
              <a:solidFill>
                <a:srgbClr val="0000CD"/>
              </a:solidFill>
              <a:effectLst/>
              <a:latin typeface="Consolas" panose="020B0609020204030204" pitchFamily="49" charset="0"/>
            </a:endParaRPr>
          </a:p>
          <a:p>
            <a:pPr>
              <a:lnSpc>
                <a:spcPct val="100000"/>
              </a:lnSpc>
              <a:spcBef>
                <a:spcPts val="0"/>
              </a:spcBef>
            </a:pPr>
            <a:r>
              <a:rPr lang="en-GB" sz="1400" dirty="0">
                <a:solidFill>
                  <a:srgbClr val="0000CD"/>
                </a:solidFill>
                <a:effectLst/>
                <a:latin typeface="Consolas" panose="020B0609020204030204" pitchFamily="49" charset="0"/>
              </a:rPr>
              <a:t>   &lt;p&gt;My first paragraph.&lt;/p&gt;</a:t>
            </a:r>
          </a:p>
          <a:p>
            <a:pPr>
              <a:lnSpc>
                <a:spcPct val="100000"/>
              </a:lnSpc>
              <a:spcBef>
                <a:spcPts val="0"/>
              </a:spcBef>
            </a:pPr>
            <a:endParaRPr lang="en-GB" sz="1400" dirty="0">
              <a:solidFill>
                <a:srgbClr val="0000CD"/>
              </a:solidFill>
              <a:effectLst/>
              <a:latin typeface="Consolas" panose="020B0609020204030204" pitchFamily="49" charset="0"/>
            </a:endParaRPr>
          </a:p>
          <a:p>
            <a:pPr>
              <a:lnSpc>
                <a:spcPct val="100000"/>
              </a:lnSpc>
              <a:spcBef>
                <a:spcPts val="0"/>
              </a:spcBef>
            </a:pPr>
            <a:r>
              <a:rPr lang="en-GB" sz="1400" dirty="0">
                <a:solidFill>
                  <a:srgbClr val="0000CD"/>
                </a:solidFill>
                <a:effectLst/>
                <a:latin typeface="Consolas" panose="020B0609020204030204" pitchFamily="49" charset="0"/>
              </a:rPr>
              <a:t>   &lt;p&gt;</a:t>
            </a:r>
            <a:br>
              <a:rPr lang="en-GB" sz="1400" dirty="0">
                <a:solidFill>
                  <a:srgbClr val="0000CD"/>
                </a:solidFill>
                <a:effectLst/>
                <a:latin typeface="Consolas" panose="020B0609020204030204" pitchFamily="49" charset="0"/>
              </a:rPr>
            </a:br>
            <a:r>
              <a:rPr lang="en-GB" sz="1400" dirty="0">
                <a:solidFill>
                  <a:srgbClr val="0000CD"/>
                </a:solidFill>
                <a:effectLst/>
                <a:latin typeface="Consolas" panose="020B0609020204030204" pitchFamily="49" charset="0"/>
              </a:rPr>
              <a:t>     &lt;a </a:t>
            </a:r>
            <a:r>
              <a:rPr lang="en-GB" sz="1400" dirty="0" err="1">
                <a:solidFill>
                  <a:srgbClr val="0000CD"/>
                </a:solidFill>
                <a:effectLst/>
                <a:latin typeface="Consolas" panose="020B0609020204030204" pitchFamily="49" charset="0"/>
              </a:rPr>
              <a:t>href</a:t>
            </a:r>
            <a:r>
              <a:rPr lang="en-GB" sz="1400" dirty="0">
                <a:solidFill>
                  <a:srgbClr val="0000CD"/>
                </a:solidFill>
                <a:effectLst/>
                <a:latin typeface="Consolas" panose="020B0609020204030204" pitchFamily="49" charset="0"/>
              </a:rPr>
              <a:t>="http://www.google.com"&gt; </a:t>
            </a:r>
            <a:r>
              <a:rPr lang="en-GB" sz="1400" dirty="0" err="1">
                <a:solidFill>
                  <a:srgbClr val="0000CD"/>
                </a:solidFill>
                <a:effectLst/>
                <a:latin typeface="Consolas" panose="020B0609020204030204" pitchFamily="49" charset="0"/>
              </a:rPr>
              <a:t>Att</a:t>
            </a:r>
            <a:r>
              <a:rPr lang="en-GB" sz="1400" dirty="0">
                <a:solidFill>
                  <a:srgbClr val="0000CD"/>
                </a:solidFill>
                <a:effectLst/>
                <a:latin typeface="Consolas" panose="020B0609020204030204" pitchFamily="49" charset="0"/>
              </a:rPr>
              <a:t> </a:t>
            </a:r>
            <a:r>
              <a:rPr lang="en-GB" sz="1400" dirty="0" err="1">
                <a:solidFill>
                  <a:srgbClr val="0000CD"/>
                </a:solidFill>
                <a:effectLst/>
                <a:latin typeface="Consolas" panose="020B0609020204030204" pitchFamily="49" charset="0"/>
              </a:rPr>
              <a:t>googla</a:t>
            </a:r>
            <a:r>
              <a:rPr lang="en-GB" sz="1400" dirty="0">
                <a:solidFill>
                  <a:srgbClr val="0000CD"/>
                </a:solidFill>
                <a:effectLst/>
                <a:latin typeface="Consolas" panose="020B0609020204030204" pitchFamily="49" charset="0"/>
              </a:rPr>
              <a:t> &lt;/a&gt;</a:t>
            </a:r>
            <a:br>
              <a:rPr lang="en-GB" sz="1400" dirty="0">
                <a:solidFill>
                  <a:srgbClr val="0000CD"/>
                </a:solidFill>
                <a:effectLst/>
                <a:latin typeface="Consolas" panose="020B0609020204030204" pitchFamily="49" charset="0"/>
              </a:rPr>
            </a:br>
            <a:r>
              <a:rPr lang="en-GB" sz="1400" dirty="0">
                <a:solidFill>
                  <a:srgbClr val="0000CD"/>
                </a:solidFill>
                <a:effectLst/>
                <a:latin typeface="Consolas" panose="020B0609020204030204" pitchFamily="49" charset="0"/>
              </a:rPr>
              <a:t>   &lt;/p&gt;</a:t>
            </a:r>
          </a:p>
          <a:p>
            <a:pPr>
              <a:lnSpc>
                <a:spcPct val="100000"/>
              </a:lnSpc>
              <a:spcBef>
                <a:spcPts val="0"/>
              </a:spcBef>
            </a:pPr>
            <a:endParaRPr lang="en-GB" sz="1400" dirty="0">
              <a:solidFill>
                <a:srgbClr val="0000CD"/>
              </a:solidFill>
              <a:effectLst/>
              <a:latin typeface="Consolas" panose="020B0609020204030204" pitchFamily="49" charset="0"/>
            </a:endParaRPr>
          </a:p>
          <a:p>
            <a:pPr>
              <a:lnSpc>
                <a:spcPct val="100000"/>
              </a:lnSpc>
              <a:spcBef>
                <a:spcPts val="0"/>
              </a:spcBef>
            </a:pPr>
            <a:r>
              <a:rPr lang="en-GB" sz="1400" dirty="0">
                <a:solidFill>
                  <a:srgbClr val="0000CD"/>
                </a:solidFill>
                <a:effectLst/>
                <a:latin typeface="Consolas" panose="020B0609020204030204" pitchFamily="49" charset="0"/>
              </a:rPr>
              <a:t>   &lt;p&gt;</a:t>
            </a:r>
            <a:br>
              <a:rPr lang="en-GB" sz="1400" dirty="0">
                <a:solidFill>
                  <a:srgbClr val="0000CD"/>
                </a:solidFill>
                <a:effectLst/>
                <a:latin typeface="Consolas" panose="020B0609020204030204" pitchFamily="49" charset="0"/>
              </a:rPr>
            </a:br>
            <a:r>
              <a:rPr lang="en-GB" sz="1400" dirty="0">
                <a:solidFill>
                  <a:srgbClr val="0000CD"/>
                </a:solidFill>
                <a:effectLst/>
                <a:latin typeface="Consolas" panose="020B0609020204030204" pitchFamily="49" charset="0"/>
              </a:rPr>
              <a:t>   &lt;</a:t>
            </a:r>
            <a:r>
              <a:rPr lang="en-GB" sz="1400" dirty="0" err="1">
                <a:solidFill>
                  <a:srgbClr val="0000CD"/>
                </a:solidFill>
                <a:effectLst/>
                <a:latin typeface="Consolas" panose="020B0609020204030204" pitchFamily="49" charset="0"/>
              </a:rPr>
              <a:t>img</a:t>
            </a:r>
            <a:r>
              <a:rPr lang="en-GB" sz="1400" dirty="0">
                <a:solidFill>
                  <a:srgbClr val="0000CD"/>
                </a:solidFill>
                <a:effectLst/>
                <a:latin typeface="Consolas" panose="020B0609020204030204" pitchFamily="49" charset="0"/>
              </a:rPr>
              <a:t> </a:t>
            </a:r>
            <a:r>
              <a:rPr lang="en-GB" sz="1400" dirty="0" err="1">
                <a:solidFill>
                  <a:srgbClr val="0000CD"/>
                </a:solidFill>
                <a:effectLst/>
                <a:latin typeface="Consolas" panose="020B0609020204030204" pitchFamily="49" charset="0"/>
              </a:rPr>
              <a:t>src</a:t>
            </a:r>
            <a:r>
              <a:rPr lang="en-GB" sz="1400" dirty="0">
                <a:solidFill>
                  <a:srgbClr val="0000CD"/>
                </a:solidFill>
                <a:effectLst/>
                <a:latin typeface="Consolas" panose="020B0609020204030204" pitchFamily="49" charset="0"/>
              </a:rPr>
              <a:t>="chef.jpg"&gt;</a:t>
            </a:r>
          </a:p>
          <a:p>
            <a:pPr>
              <a:lnSpc>
                <a:spcPct val="100000"/>
              </a:lnSpc>
              <a:spcBef>
                <a:spcPts val="0"/>
              </a:spcBef>
            </a:pPr>
            <a:r>
              <a:rPr lang="en-GB" sz="1400" dirty="0">
                <a:solidFill>
                  <a:srgbClr val="0000CD"/>
                </a:solidFill>
                <a:effectLst/>
                <a:latin typeface="Consolas" panose="020B0609020204030204" pitchFamily="49" charset="0"/>
              </a:rPr>
              <a:t>   &lt;/p&gt;</a:t>
            </a:r>
          </a:p>
          <a:p>
            <a:pPr>
              <a:lnSpc>
                <a:spcPct val="100000"/>
              </a:lnSpc>
              <a:spcBef>
                <a:spcPts val="0"/>
              </a:spcBef>
            </a:pPr>
            <a:endParaRPr lang="en-GB" sz="1400" dirty="0">
              <a:solidFill>
                <a:srgbClr val="0000CD"/>
              </a:solidFill>
              <a:effectLst/>
              <a:latin typeface="Consolas" panose="020B0609020204030204" pitchFamily="49" charset="0"/>
            </a:endParaRPr>
          </a:p>
          <a:p>
            <a:pPr>
              <a:lnSpc>
                <a:spcPct val="100000"/>
              </a:lnSpc>
              <a:spcBef>
                <a:spcPts val="0"/>
              </a:spcBef>
            </a:pPr>
            <a:r>
              <a:rPr lang="en-GB" sz="1400" dirty="0">
                <a:solidFill>
                  <a:srgbClr val="0000CD"/>
                </a:solidFill>
                <a:effectLst/>
                <a:latin typeface="Consolas" panose="020B0609020204030204" pitchFamily="49" charset="0"/>
              </a:rPr>
              <a:t> &lt;</a:t>
            </a:r>
            <a:r>
              <a:rPr lang="en-GB" sz="1400" dirty="0">
                <a:solidFill>
                  <a:srgbClr val="A52A2A"/>
                </a:solidFill>
                <a:effectLst/>
                <a:latin typeface="Consolas" panose="020B0609020204030204" pitchFamily="49" charset="0"/>
              </a:rPr>
              <a:t>/body</a:t>
            </a:r>
            <a:r>
              <a:rPr lang="en-GB" sz="1400" dirty="0">
                <a:solidFill>
                  <a:srgbClr val="0000CD"/>
                </a:solidFill>
                <a:effectLst/>
                <a:latin typeface="Consolas" panose="020B0609020204030204" pitchFamily="49" charset="0"/>
              </a:rPr>
              <a:t>&gt;</a:t>
            </a:r>
            <a:br>
              <a:rPr lang="en-GB" sz="1400" dirty="0">
                <a:latin typeface="Consolas" panose="020B0609020204030204" pitchFamily="49" charset="0"/>
              </a:rPr>
            </a:br>
            <a:r>
              <a:rPr lang="en-GB" sz="1400" dirty="0">
                <a:solidFill>
                  <a:srgbClr val="0000CD"/>
                </a:solidFill>
                <a:effectLst/>
                <a:latin typeface="Consolas" panose="020B0609020204030204" pitchFamily="49" charset="0"/>
              </a:rPr>
              <a:t>&lt;</a:t>
            </a:r>
            <a:r>
              <a:rPr lang="en-GB" sz="1400" dirty="0">
                <a:solidFill>
                  <a:srgbClr val="A52A2A"/>
                </a:solidFill>
                <a:effectLst/>
                <a:latin typeface="Consolas" panose="020B0609020204030204" pitchFamily="49" charset="0"/>
              </a:rPr>
              <a:t>/html</a:t>
            </a:r>
            <a:r>
              <a:rPr lang="en-GB" sz="1400" dirty="0">
                <a:solidFill>
                  <a:srgbClr val="0000CD"/>
                </a:solidFill>
                <a:effectLst/>
                <a:latin typeface="Consolas" panose="020B0609020204030204" pitchFamily="49" charset="0"/>
              </a:rPr>
              <a:t>&gt;</a:t>
            </a:r>
            <a:r>
              <a:rPr lang="en-GB" sz="1400" dirty="0">
                <a:latin typeface="Consolas" panose="020B0609020204030204" pitchFamily="49" charset="0"/>
              </a:rPr>
              <a:t> </a:t>
            </a:r>
          </a:p>
          <a:p>
            <a:pPr>
              <a:lnSpc>
                <a:spcPct val="100000"/>
              </a:lnSpc>
              <a:spcBef>
                <a:spcPts val="0"/>
              </a:spcBef>
            </a:pPr>
            <a:endParaRPr lang="en-SE" dirty="0"/>
          </a:p>
        </p:txBody>
      </p:sp>
      <p:sp>
        <p:nvSpPr>
          <p:cNvPr id="11" name="TextBox 10">
            <a:extLst>
              <a:ext uri="{FF2B5EF4-FFF2-40B4-BE49-F238E27FC236}">
                <a16:creationId xmlns:a16="http://schemas.microsoft.com/office/drawing/2014/main" id="{17965F6D-A634-AACB-6B7B-4AE6562B5C25}"/>
              </a:ext>
            </a:extLst>
          </p:cNvPr>
          <p:cNvSpPr txBox="1"/>
          <p:nvPr/>
        </p:nvSpPr>
        <p:spPr>
          <a:xfrm>
            <a:off x="1789943" y="6353718"/>
            <a:ext cx="2015295" cy="369332"/>
          </a:xfrm>
          <a:prstGeom prst="rect">
            <a:avLst/>
          </a:prstGeom>
          <a:solidFill>
            <a:schemeClr val="bg1"/>
          </a:solidFill>
          <a:ln w="41275">
            <a:solidFill>
              <a:schemeClr val="accent1">
                <a:shade val="15000"/>
              </a:schemeClr>
            </a:solidFill>
          </a:ln>
        </p:spPr>
        <p:txBody>
          <a:bodyPr wrap="none" rtlCol="0">
            <a:spAutoFit/>
          </a:bodyPr>
          <a:lstStyle/>
          <a:p>
            <a:r>
              <a:rPr lang="en-GB" b="1" dirty="0">
                <a:latin typeface="Courier New" panose="02070309020205020404" pitchFamily="49" charset="0"/>
                <a:cs typeface="Courier New" panose="02070309020205020404" pitchFamily="49" charset="0"/>
              </a:rPr>
              <a:t>index.html  </a:t>
            </a:r>
            <a:r>
              <a:rPr lang="en-GB" dirty="0"/>
              <a:t>fil</a:t>
            </a:r>
            <a:endParaRPr lang="en-SE" dirty="0"/>
          </a:p>
        </p:txBody>
      </p:sp>
      <p:pic>
        <p:nvPicPr>
          <p:cNvPr id="12" name="Bildobjekt 5" descr="En bild som visar skärmbild, Grafik, mönster, design&#10;&#10;Automatiskt genererad beskrivning">
            <a:extLst>
              <a:ext uri="{FF2B5EF4-FFF2-40B4-BE49-F238E27FC236}">
                <a16:creationId xmlns:a16="http://schemas.microsoft.com/office/drawing/2014/main" id="{3BA8A883-40AA-19C8-66EB-7FBE8663D1D6}"/>
              </a:ext>
            </a:extLst>
          </p:cNvPr>
          <p:cNvPicPr>
            <a:picLocks noChangeAspect="1"/>
          </p:cNvPicPr>
          <p:nvPr/>
        </p:nvPicPr>
        <p:blipFill>
          <a:blip r:embed="rId5"/>
          <a:stretch>
            <a:fillRect/>
          </a:stretch>
        </p:blipFill>
        <p:spPr>
          <a:xfrm>
            <a:off x="10993768" y="6029347"/>
            <a:ext cx="914546" cy="552043"/>
          </a:xfrm>
          <a:prstGeom prst="rect">
            <a:avLst/>
          </a:prstGeom>
        </p:spPr>
      </p:pic>
    </p:spTree>
    <p:extLst>
      <p:ext uri="{BB962C8B-B14F-4D97-AF65-F5344CB8AC3E}">
        <p14:creationId xmlns:p14="http://schemas.microsoft.com/office/powerpoint/2010/main" val="222606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8CBEF-A0EF-8A74-4068-6F773888CE78}"/>
              </a:ext>
            </a:extLst>
          </p:cNvPr>
          <p:cNvSpPr>
            <a:spLocks noGrp="1"/>
          </p:cNvSpPr>
          <p:nvPr>
            <p:ph type="title"/>
          </p:nvPr>
        </p:nvSpPr>
        <p:spPr/>
        <p:txBody>
          <a:bodyPr/>
          <a:lstStyle/>
          <a:p>
            <a:r>
              <a:rPr lang="en-GB"/>
              <a:t>Generate HTML “on the fly”</a:t>
            </a:r>
            <a:endParaRPr lang="en-SE" dirty="0"/>
          </a:p>
        </p:txBody>
      </p:sp>
      <p:sp>
        <p:nvSpPr>
          <p:cNvPr id="6" name="Text Placeholder 5">
            <a:extLst>
              <a:ext uri="{FF2B5EF4-FFF2-40B4-BE49-F238E27FC236}">
                <a16:creationId xmlns:a16="http://schemas.microsoft.com/office/drawing/2014/main" id="{CCAB4867-2C30-49B8-361C-72A4C1D4F960}"/>
              </a:ext>
            </a:extLst>
          </p:cNvPr>
          <p:cNvSpPr>
            <a:spLocks noGrp="1"/>
          </p:cNvSpPr>
          <p:nvPr>
            <p:ph type="body" idx="1"/>
          </p:nvPr>
        </p:nvSpPr>
        <p:spPr/>
        <p:txBody>
          <a:bodyPr/>
          <a:lstStyle/>
          <a:p>
            <a:endParaRPr lang="en-SE"/>
          </a:p>
        </p:txBody>
      </p:sp>
      <p:pic>
        <p:nvPicPr>
          <p:cNvPr id="11" name="Picture 10" descr="A cartoon of a chef running&#10;&#10;Description automatically generated">
            <a:extLst>
              <a:ext uri="{FF2B5EF4-FFF2-40B4-BE49-F238E27FC236}">
                <a16:creationId xmlns:a16="http://schemas.microsoft.com/office/drawing/2014/main" id="{B5B45051-5DAE-BCCF-D477-F45668741E71}"/>
              </a:ext>
            </a:extLst>
          </p:cNvPr>
          <p:cNvPicPr>
            <a:picLocks noChangeAspect="1"/>
          </p:cNvPicPr>
          <p:nvPr/>
        </p:nvPicPr>
        <p:blipFill>
          <a:blip r:embed="rId3"/>
          <a:stretch>
            <a:fillRect/>
          </a:stretch>
        </p:blipFill>
        <p:spPr>
          <a:xfrm>
            <a:off x="9055617" y="168349"/>
            <a:ext cx="2990850" cy="1524000"/>
          </a:xfrm>
          <a:prstGeom prst="rect">
            <a:avLst/>
          </a:prstGeom>
        </p:spPr>
      </p:pic>
    </p:spTree>
    <p:extLst>
      <p:ext uri="{BB962C8B-B14F-4D97-AF65-F5344CB8AC3E}">
        <p14:creationId xmlns:p14="http://schemas.microsoft.com/office/powerpoint/2010/main" val="3603172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30187"/>
            <a:ext cx="9220200" cy="968885"/>
          </a:xfrm>
        </p:spPr>
        <p:txBody>
          <a:bodyPr/>
          <a:lstStyle/>
          <a:p>
            <a:r>
              <a:rPr lang="sv-SE" b="1" dirty="0">
                <a:latin typeface="Arial" panose="020B0604020202020204" pitchFamily="34" charset="0"/>
                <a:cs typeface="Arial" panose="020B0604020202020204" pitchFamily="34" charset="0"/>
              </a:rPr>
              <a:t>DYNAMIC PAGES</a:t>
            </a:r>
          </a:p>
        </p:txBody>
      </p:sp>
      <p:sp>
        <p:nvSpPr>
          <p:cNvPr id="3" name="Content Placeholder 2"/>
          <p:cNvSpPr>
            <a:spLocks noGrp="1"/>
          </p:cNvSpPr>
          <p:nvPr>
            <p:ph idx="1"/>
          </p:nvPr>
        </p:nvSpPr>
        <p:spPr>
          <a:xfrm>
            <a:off x="2303252" y="1825625"/>
            <a:ext cx="9050547" cy="4351338"/>
          </a:xfrm>
        </p:spPr>
        <p:txBody>
          <a:bodyPr>
            <a:normAutofit/>
          </a:bodyPr>
          <a:lstStyle/>
          <a:p>
            <a:pPr marL="0" indent="0">
              <a:buNone/>
            </a:pPr>
            <a:r>
              <a:rPr lang="sv-SE" dirty="0"/>
              <a:t>HTML </a:t>
            </a:r>
            <a:r>
              <a:rPr lang="sv-SE" dirty="0" err="1"/>
              <a:t>files</a:t>
            </a:r>
            <a:r>
              <a:rPr lang="sv-SE" dirty="0"/>
              <a:t> </a:t>
            </a:r>
            <a:r>
              <a:rPr lang="sv-SE" dirty="0" err="1"/>
              <a:t>can</a:t>
            </a:r>
            <a:r>
              <a:rPr lang="sv-SE" dirty="0"/>
              <a:t> be </a:t>
            </a:r>
            <a:r>
              <a:rPr lang="sv-SE" dirty="0" err="1"/>
              <a:t>generated</a:t>
            </a:r>
            <a:r>
              <a:rPr lang="sv-SE" dirty="0"/>
              <a:t> “on the fly”</a:t>
            </a:r>
            <a:br>
              <a:rPr lang="sv-SE" dirty="0"/>
            </a:br>
            <a:r>
              <a:rPr lang="sv-SE" dirty="0"/>
              <a:t>- </a:t>
            </a:r>
            <a:r>
              <a:rPr lang="sv-SE" dirty="0" err="1"/>
              <a:t>using</a:t>
            </a:r>
            <a:r>
              <a:rPr lang="sv-SE" dirty="0"/>
              <a:t> </a:t>
            </a:r>
            <a:r>
              <a:rPr lang="sv-SE" dirty="0" err="1"/>
              <a:t>external</a:t>
            </a:r>
            <a:r>
              <a:rPr lang="sv-SE" dirty="0"/>
              <a:t> programs or by the </a:t>
            </a:r>
            <a:r>
              <a:rPr lang="sv-SE" dirty="0" err="1"/>
              <a:t>webserver</a:t>
            </a:r>
            <a:r>
              <a:rPr lang="sv-SE" dirty="0"/>
              <a:t>.</a:t>
            </a:r>
          </a:p>
          <a:p>
            <a:pPr marL="457200" lvl="1" indent="0">
              <a:buNone/>
            </a:pPr>
            <a:endParaRPr lang="sv-SE" dirty="0"/>
          </a:p>
          <a:p>
            <a:r>
              <a:rPr lang="sv-SE" dirty="0"/>
              <a:t>PHP (</a:t>
            </a:r>
            <a:r>
              <a:rPr lang="sv-SE" b="1" dirty="0"/>
              <a:t>P</a:t>
            </a:r>
            <a:r>
              <a:rPr lang="sv-SE" dirty="0"/>
              <a:t>HP </a:t>
            </a:r>
            <a:r>
              <a:rPr lang="sv-SE" b="1" dirty="0"/>
              <a:t>H</a:t>
            </a:r>
            <a:r>
              <a:rPr lang="sv-SE" dirty="0"/>
              <a:t>ypertext </a:t>
            </a:r>
            <a:r>
              <a:rPr lang="sv-SE" b="1" dirty="0"/>
              <a:t>P</a:t>
            </a:r>
            <a:r>
              <a:rPr lang="sv-SE" dirty="0"/>
              <a:t>reprocessor)</a:t>
            </a:r>
          </a:p>
          <a:p>
            <a:pPr lvl="1"/>
            <a:r>
              <a:rPr lang="sv-SE" dirty="0"/>
              <a:t>A common </a:t>
            </a:r>
            <a:r>
              <a:rPr lang="sv-SE" dirty="0" err="1"/>
              <a:t>language</a:t>
            </a:r>
            <a:r>
              <a:rPr lang="sv-SE" dirty="0"/>
              <a:t> to </a:t>
            </a:r>
            <a:r>
              <a:rPr lang="sv-SE" dirty="0" err="1"/>
              <a:t>generate</a:t>
            </a:r>
            <a:r>
              <a:rPr lang="sv-SE" dirty="0"/>
              <a:t> </a:t>
            </a:r>
            <a:r>
              <a:rPr lang="sv-SE" dirty="0" err="1"/>
              <a:t>dynamic</a:t>
            </a:r>
            <a:r>
              <a:rPr lang="sv-SE" dirty="0"/>
              <a:t> </a:t>
            </a:r>
            <a:r>
              <a:rPr lang="sv-SE" dirty="0" err="1"/>
              <a:t>content</a:t>
            </a:r>
            <a:endParaRPr lang="sv-SE" dirty="0"/>
          </a:p>
          <a:p>
            <a:pPr lvl="1"/>
            <a:r>
              <a:rPr lang="sv-SE" dirty="0" err="1"/>
              <a:t>Can</a:t>
            </a:r>
            <a:r>
              <a:rPr lang="sv-SE" dirty="0"/>
              <a:t> be </a:t>
            </a:r>
            <a:r>
              <a:rPr lang="sv-SE" dirty="0" err="1"/>
              <a:t>embedded</a:t>
            </a:r>
            <a:r>
              <a:rPr lang="sv-SE" dirty="0"/>
              <a:t> in the HTML </a:t>
            </a:r>
            <a:r>
              <a:rPr lang="sv-SE" dirty="0" err="1"/>
              <a:t>code</a:t>
            </a:r>
            <a:r>
              <a:rPr lang="sv-SE" dirty="0"/>
              <a:t>.</a:t>
            </a:r>
          </a:p>
          <a:p>
            <a:pPr lvl="1"/>
            <a:endParaRPr lang="sv-SE" dirty="0"/>
          </a:p>
          <a:p>
            <a:r>
              <a:rPr lang="en-GB" dirty="0"/>
              <a:t>CGI (</a:t>
            </a:r>
            <a:r>
              <a:rPr lang="en-GB" b="1" dirty="0"/>
              <a:t>C</a:t>
            </a:r>
            <a:r>
              <a:rPr lang="en-GB" dirty="0"/>
              <a:t>ommon </a:t>
            </a:r>
            <a:r>
              <a:rPr lang="en-GB" b="1" dirty="0"/>
              <a:t>G</a:t>
            </a:r>
            <a:r>
              <a:rPr lang="en-GB" dirty="0"/>
              <a:t>ateway </a:t>
            </a:r>
            <a:r>
              <a:rPr lang="en-GB" b="1" dirty="0"/>
              <a:t>I</a:t>
            </a:r>
            <a:r>
              <a:rPr lang="en-GB" dirty="0"/>
              <a:t>nterface)</a:t>
            </a:r>
          </a:p>
          <a:p>
            <a:pPr lvl="1"/>
            <a:r>
              <a:rPr lang="sv-SE" dirty="0"/>
              <a:t>A script is </a:t>
            </a:r>
            <a:r>
              <a:rPr lang="sv-SE" dirty="0" err="1"/>
              <a:t>executed</a:t>
            </a:r>
            <a:r>
              <a:rPr lang="sv-SE" dirty="0"/>
              <a:t> on the server (</a:t>
            </a:r>
            <a:r>
              <a:rPr lang="sv-SE" dirty="0" err="1"/>
              <a:t>could</a:t>
            </a:r>
            <a:r>
              <a:rPr lang="sv-SE" dirty="0"/>
              <a:t> be </a:t>
            </a:r>
            <a:r>
              <a:rPr lang="sv-SE" dirty="0" err="1"/>
              <a:t>Python</a:t>
            </a:r>
            <a:r>
              <a:rPr lang="sv-SE" dirty="0"/>
              <a:t>)</a:t>
            </a:r>
          </a:p>
          <a:p>
            <a:pPr lvl="1"/>
            <a:r>
              <a:rPr lang="sv-SE" dirty="0"/>
              <a:t>Standard output from the script is sent to the browser</a:t>
            </a:r>
          </a:p>
          <a:p>
            <a:pPr marL="457200" lvl="1" indent="0">
              <a:buNone/>
            </a:pPr>
            <a:endParaRPr lang="sv-SE" dirty="0"/>
          </a:p>
        </p:txBody>
      </p:sp>
      <p:pic>
        <p:nvPicPr>
          <p:cNvPr id="4" name="Picture 3" descr="A group of people walking on a staircase&#10;&#10;Description automatically generated">
            <a:extLst>
              <a:ext uri="{FF2B5EF4-FFF2-40B4-BE49-F238E27FC236}">
                <a16:creationId xmlns:a16="http://schemas.microsoft.com/office/drawing/2014/main" id="{A0995754-34BA-5FAA-1839-DFBFDA8D4909}"/>
              </a:ext>
            </a:extLst>
          </p:cNvPr>
          <p:cNvPicPr>
            <a:picLocks noChangeAspect="1"/>
          </p:cNvPicPr>
          <p:nvPr/>
        </p:nvPicPr>
        <p:blipFill rotWithShape="1">
          <a:blip r:embed="rId2"/>
          <a:srcRect l="19109" t="23" r="43773" b="151"/>
          <a:stretch/>
        </p:blipFill>
        <p:spPr>
          <a:xfrm>
            <a:off x="0" y="0"/>
            <a:ext cx="2019300" cy="6858000"/>
          </a:xfrm>
          <a:prstGeom prst="rect">
            <a:avLst/>
          </a:prstGeom>
        </p:spPr>
      </p:pic>
    </p:spTree>
    <p:extLst>
      <p:ext uri="{BB962C8B-B14F-4D97-AF65-F5344CB8AC3E}">
        <p14:creationId xmlns:p14="http://schemas.microsoft.com/office/powerpoint/2010/main" val="4170502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4624" y="230187"/>
            <a:ext cx="9059175" cy="977511"/>
          </a:xfrm>
        </p:spPr>
        <p:txBody>
          <a:bodyPr/>
          <a:lstStyle/>
          <a:p>
            <a:r>
              <a:rPr lang="sv-SE" b="1" dirty="0">
                <a:latin typeface="Arial" panose="020B0604020202020204" pitchFamily="34" charset="0"/>
                <a:cs typeface="Arial" panose="020B0604020202020204" pitchFamily="34" charset="0"/>
              </a:rPr>
              <a:t>PHP – EXAMPLE (TEST.PHP)</a:t>
            </a:r>
          </a:p>
        </p:txBody>
      </p:sp>
      <p:sp>
        <p:nvSpPr>
          <p:cNvPr id="3" name="Content Placeholder 2"/>
          <p:cNvSpPr>
            <a:spLocks noGrp="1"/>
          </p:cNvSpPr>
          <p:nvPr>
            <p:ph idx="1"/>
          </p:nvPr>
        </p:nvSpPr>
        <p:spPr>
          <a:xfrm>
            <a:off x="2294626" y="1825625"/>
            <a:ext cx="9059174" cy="4351338"/>
          </a:xfrm>
        </p:spPr>
        <p:txBody>
          <a:bodyPr>
            <a:normAutofit/>
          </a:bodyPr>
          <a:lstStyle/>
          <a:p>
            <a:pPr marL="0" indent="0">
              <a:buNone/>
            </a:pPr>
            <a:r>
              <a:rPr lang="en-US" sz="2400" dirty="0"/>
              <a:t>&lt;html&gt;</a:t>
            </a:r>
          </a:p>
          <a:p>
            <a:pPr marL="0" indent="0">
              <a:buNone/>
            </a:pPr>
            <a:r>
              <a:rPr lang="en-US" sz="2400" dirty="0"/>
              <a:t>&lt;head&gt;&lt;title&gt;Test of PHP&lt;/title&gt;&lt;/head&gt;</a:t>
            </a:r>
          </a:p>
          <a:p>
            <a:pPr marL="0" indent="0">
              <a:buNone/>
            </a:pPr>
            <a:r>
              <a:rPr lang="en-US" sz="2400" dirty="0"/>
              <a:t>&lt;p&gt;Here is some generated text:&lt;/p&gt;</a:t>
            </a:r>
          </a:p>
          <a:p>
            <a:pPr marL="0" indent="0">
              <a:buNone/>
            </a:pPr>
            <a:r>
              <a:rPr lang="en-US" sz="2400" b="1" dirty="0"/>
              <a:t>&lt;?</a:t>
            </a:r>
            <a:r>
              <a:rPr lang="en-US" sz="2400" b="1" dirty="0" err="1"/>
              <a:t>php</a:t>
            </a:r>
            <a:endParaRPr lang="en-US" sz="2400" b="1" dirty="0"/>
          </a:p>
          <a:p>
            <a:pPr marL="0" indent="0">
              <a:buNone/>
            </a:pPr>
            <a:r>
              <a:rPr lang="en-US" sz="2400" b="1" dirty="0"/>
              <a:t>        </a:t>
            </a:r>
            <a:r>
              <a:rPr lang="en-US" sz="2400" b="1" dirty="0" err="1"/>
              <a:t>phpinfo</a:t>
            </a:r>
            <a:r>
              <a:rPr lang="en-US" sz="2400" b="1" dirty="0"/>
              <a:t>();</a:t>
            </a:r>
          </a:p>
          <a:p>
            <a:pPr marL="0" indent="0">
              <a:buNone/>
            </a:pPr>
            <a:r>
              <a:rPr lang="en-US" sz="2400" b="1" dirty="0"/>
              <a:t>?&gt;</a:t>
            </a:r>
          </a:p>
          <a:p>
            <a:pPr marL="0" indent="0">
              <a:buNone/>
            </a:pPr>
            <a:r>
              <a:rPr lang="en-US" sz="2400" dirty="0"/>
              <a:t>&lt;p&gt;Ending text.&lt;/p&gt;</a:t>
            </a:r>
          </a:p>
          <a:p>
            <a:pPr marL="0" indent="0">
              <a:buNone/>
            </a:pPr>
            <a:r>
              <a:rPr lang="en-US" sz="2400" dirty="0"/>
              <a:t>&lt;/html&gt;</a:t>
            </a:r>
            <a:endParaRPr lang="sv-SE" sz="2400" dirty="0"/>
          </a:p>
        </p:txBody>
      </p:sp>
      <p:pic>
        <p:nvPicPr>
          <p:cNvPr id="4" name="Picture 3" descr="A group of people walking on a staircase&#10;&#10;Description automatically generated">
            <a:extLst>
              <a:ext uri="{FF2B5EF4-FFF2-40B4-BE49-F238E27FC236}">
                <a16:creationId xmlns:a16="http://schemas.microsoft.com/office/drawing/2014/main" id="{FED6D7AA-AFCA-B87F-2524-612710DF4058}"/>
              </a:ext>
            </a:extLst>
          </p:cNvPr>
          <p:cNvPicPr>
            <a:picLocks noChangeAspect="1"/>
          </p:cNvPicPr>
          <p:nvPr/>
        </p:nvPicPr>
        <p:blipFill rotWithShape="1">
          <a:blip r:embed="rId2"/>
          <a:srcRect l="19109" t="23" r="43773" b="151"/>
          <a:stretch/>
        </p:blipFill>
        <p:spPr>
          <a:xfrm>
            <a:off x="0" y="0"/>
            <a:ext cx="2019300" cy="6858000"/>
          </a:xfrm>
          <a:prstGeom prst="rect">
            <a:avLst/>
          </a:prstGeom>
        </p:spPr>
      </p:pic>
    </p:spTree>
    <p:extLst>
      <p:ext uri="{BB962C8B-B14F-4D97-AF65-F5344CB8AC3E}">
        <p14:creationId xmlns:p14="http://schemas.microsoft.com/office/powerpoint/2010/main" val="4069826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0C44B-AB3F-464A-D42C-A33241168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BE8D3-60CD-1A2C-159F-B0B829BC6F8D}"/>
              </a:ext>
            </a:extLst>
          </p:cNvPr>
          <p:cNvSpPr>
            <a:spLocks noGrp="1"/>
          </p:cNvSpPr>
          <p:nvPr>
            <p:ph type="title"/>
          </p:nvPr>
        </p:nvSpPr>
        <p:spPr>
          <a:xfrm>
            <a:off x="2303252" y="230187"/>
            <a:ext cx="9050548" cy="943005"/>
          </a:xfrm>
        </p:spPr>
        <p:txBody>
          <a:bodyPr/>
          <a:lstStyle/>
          <a:p>
            <a:r>
              <a:rPr lang="sv-SE" b="1" dirty="0">
                <a:latin typeface="Arial" panose="020B0604020202020204" pitchFamily="34" charset="0"/>
                <a:cs typeface="Arial" panose="020B0604020202020204" pitchFamily="34" charset="0"/>
              </a:rPr>
              <a:t>CGI EXAMPLE</a:t>
            </a:r>
          </a:p>
        </p:txBody>
      </p:sp>
      <p:sp>
        <p:nvSpPr>
          <p:cNvPr id="3" name="Content Placeholder 2">
            <a:extLst>
              <a:ext uri="{FF2B5EF4-FFF2-40B4-BE49-F238E27FC236}">
                <a16:creationId xmlns:a16="http://schemas.microsoft.com/office/drawing/2014/main" id="{8A6DA46E-D140-9D68-4E2D-0D3849520C3E}"/>
              </a:ext>
            </a:extLst>
          </p:cNvPr>
          <p:cNvSpPr>
            <a:spLocks noGrp="1"/>
          </p:cNvSpPr>
          <p:nvPr>
            <p:ph idx="1"/>
          </p:nvPr>
        </p:nvSpPr>
        <p:spPr>
          <a:xfrm>
            <a:off x="7393352" y="1803855"/>
            <a:ext cx="4423507" cy="3831038"/>
          </a:xfrm>
          <a:ln w="41275">
            <a:solidFill>
              <a:srgbClr val="C61C2C"/>
            </a:solidFill>
          </a:ln>
        </p:spPr>
        <p:txBody>
          <a:bodyPr/>
          <a:lstStyle/>
          <a:p>
            <a:pPr>
              <a:buNone/>
            </a:pPr>
            <a:r>
              <a:rPr lang="sv-SE" b="1" dirty="0">
                <a:latin typeface="Consolas" panose="020B0609020204030204" pitchFamily="49" charset="0"/>
              </a:rPr>
              <a:t>/var/www/cgi-bin/thedate.sh</a:t>
            </a:r>
          </a:p>
          <a:p>
            <a:endParaRPr lang="sv-SE" dirty="0">
              <a:latin typeface="Consolas" panose="020B0609020204030204" pitchFamily="49" charset="0"/>
            </a:endParaRPr>
          </a:p>
          <a:p>
            <a:pPr>
              <a:buNone/>
            </a:pPr>
            <a:r>
              <a:rPr lang="sv-SE" dirty="0">
                <a:latin typeface="Consolas" panose="020B0609020204030204" pitchFamily="49" charset="0"/>
              </a:rPr>
              <a:t>#!/bin/bash</a:t>
            </a:r>
          </a:p>
          <a:p>
            <a:pPr>
              <a:buNone/>
            </a:pPr>
            <a:endParaRPr lang="sv-SE" dirty="0">
              <a:latin typeface="Consolas" panose="020B0609020204030204" pitchFamily="49" charset="0"/>
            </a:endParaRPr>
          </a:p>
          <a:p>
            <a:pPr>
              <a:buNone/>
            </a:pPr>
            <a:endParaRPr lang="sv-SE" dirty="0">
              <a:latin typeface="Consolas" panose="020B0609020204030204" pitchFamily="49" charset="0"/>
            </a:endParaRPr>
          </a:p>
          <a:p>
            <a:pPr>
              <a:buNone/>
            </a:pPr>
            <a:r>
              <a:rPr lang="sv-SE" dirty="0" err="1">
                <a:latin typeface="Consolas" panose="020B0609020204030204" pitchFamily="49" charset="0"/>
              </a:rPr>
              <a:t>echo</a:t>
            </a:r>
            <a:r>
              <a:rPr lang="sv-SE" dirty="0">
                <a:latin typeface="Consolas" panose="020B0609020204030204" pitchFamily="49" charset="0"/>
              </a:rPr>
              <a:t> </a:t>
            </a:r>
            <a:r>
              <a:rPr lang="sv-SE" dirty="0" err="1">
                <a:latin typeface="Consolas" panose="020B0609020204030204" pitchFamily="49" charset="0"/>
              </a:rPr>
              <a:t>Content-type</a:t>
            </a:r>
            <a:r>
              <a:rPr lang="sv-SE" dirty="0">
                <a:latin typeface="Consolas" panose="020B0609020204030204" pitchFamily="49" charset="0"/>
              </a:rPr>
              <a:t>: text/</a:t>
            </a:r>
            <a:r>
              <a:rPr lang="sv-SE" dirty="0" err="1">
                <a:latin typeface="Consolas" panose="020B0609020204030204" pitchFamily="49" charset="0"/>
              </a:rPr>
              <a:t>plain</a:t>
            </a:r>
            <a:endParaRPr lang="sv-SE" dirty="0">
              <a:latin typeface="Consolas" panose="020B0609020204030204" pitchFamily="49" charset="0"/>
            </a:endParaRPr>
          </a:p>
          <a:p>
            <a:pPr>
              <a:buNone/>
            </a:pPr>
            <a:r>
              <a:rPr lang="sv-SE" dirty="0" err="1">
                <a:latin typeface="Consolas" panose="020B0609020204030204" pitchFamily="49" charset="0"/>
              </a:rPr>
              <a:t>echo</a:t>
            </a:r>
            <a:r>
              <a:rPr lang="sv-SE" dirty="0">
                <a:latin typeface="Consolas" panose="020B0609020204030204" pitchFamily="49" charset="0"/>
              </a:rPr>
              <a:t> " "</a:t>
            </a:r>
          </a:p>
          <a:p>
            <a:pPr>
              <a:buNone/>
            </a:pPr>
            <a:r>
              <a:rPr lang="sv-SE" dirty="0" err="1">
                <a:latin typeface="Consolas" panose="020B0609020204030204" pitchFamily="49" charset="0"/>
              </a:rPr>
              <a:t>justnu</a:t>
            </a:r>
            <a:r>
              <a:rPr lang="sv-SE" dirty="0">
                <a:latin typeface="Consolas" panose="020B0609020204030204" pitchFamily="49" charset="0"/>
              </a:rPr>
              <a:t>=`date`</a:t>
            </a:r>
          </a:p>
          <a:p>
            <a:pPr>
              <a:buNone/>
            </a:pPr>
            <a:r>
              <a:rPr lang="sv-SE" dirty="0" err="1">
                <a:latin typeface="Consolas" panose="020B0609020204030204" pitchFamily="49" charset="0"/>
              </a:rPr>
              <a:t>echo</a:t>
            </a:r>
            <a:r>
              <a:rPr lang="sv-SE" dirty="0">
                <a:latin typeface="Consolas" panose="020B0609020204030204" pitchFamily="49" charset="0"/>
              </a:rPr>
              <a:t> "</a:t>
            </a:r>
            <a:r>
              <a:rPr lang="sv-SE" dirty="0" err="1">
                <a:latin typeface="Consolas" panose="020B0609020204030204" pitchFamily="49" charset="0"/>
              </a:rPr>
              <a:t>Today</a:t>
            </a:r>
            <a:r>
              <a:rPr lang="sv-SE" dirty="0">
                <a:latin typeface="Consolas" panose="020B0609020204030204" pitchFamily="49" charset="0"/>
              </a:rPr>
              <a:t> is " </a:t>
            </a:r>
            <a:r>
              <a:rPr lang="sv-SE" dirty="0" err="1">
                <a:latin typeface="Consolas" panose="020B0609020204030204" pitchFamily="49" charset="0"/>
              </a:rPr>
              <a:t>justnu</a:t>
            </a:r>
            <a:endParaRPr lang="sv-SE" dirty="0">
              <a:latin typeface="Consolas" panose="020B0609020204030204" pitchFamily="49" charset="0"/>
            </a:endParaRPr>
          </a:p>
        </p:txBody>
      </p:sp>
      <p:sp>
        <p:nvSpPr>
          <p:cNvPr id="4" name="Content Placeholder 2">
            <a:extLst>
              <a:ext uri="{FF2B5EF4-FFF2-40B4-BE49-F238E27FC236}">
                <a16:creationId xmlns:a16="http://schemas.microsoft.com/office/drawing/2014/main" id="{45159B7A-0CC4-4BA9-BC6E-FA600E25E8F6}"/>
              </a:ext>
            </a:extLst>
          </p:cNvPr>
          <p:cNvSpPr txBox="1">
            <a:spLocks/>
          </p:cNvSpPr>
          <p:nvPr/>
        </p:nvSpPr>
        <p:spPr>
          <a:xfrm>
            <a:off x="2213699" y="1803854"/>
            <a:ext cx="4804520" cy="3831038"/>
          </a:xfrm>
          <a:prstGeom prst="rect">
            <a:avLst/>
          </a:prstGeom>
          <a:ln w="41275">
            <a:solidFill>
              <a:srgbClr val="81BA4F"/>
            </a:solidFill>
          </a:ln>
        </p:spPr>
        <p:txBody>
          <a:bodyPr vert="horz" lIns="91440" tIns="45720" rIns="91440" bIns="45720" rtlCol="0">
            <a:noAutofit/>
          </a:bodyPr>
          <a:lstStyle>
            <a:lvl1pPr marL="2286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sv-SE" b="1" dirty="0">
                <a:latin typeface="Consolas" panose="020B0609020204030204" pitchFamily="49" charset="0"/>
              </a:rPr>
              <a:t>/var/www/cgi-bin/thedate.py</a:t>
            </a:r>
          </a:p>
          <a:p>
            <a:endParaRPr lang="sv-SE" dirty="0">
              <a:latin typeface="Consolas" panose="020B0609020204030204" pitchFamily="49" charset="0"/>
            </a:endParaRPr>
          </a:p>
          <a:p>
            <a:pPr>
              <a:buFont typeface="Arial" panose="020B0604020202020204" pitchFamily="34" charset="0"/>
              <a:buNone/>
            </a:pPr>
            <a:r>
              <a:rPr lang="sv-SE" dirty="0">
                <a:latin typeface="Consolas" panose="020B0609020204030204" pitchFamily="49" charset="0"/>
              </a:rPr>
              <a:t>#!/usr/bin/python3</a:t>
            </a:r>
          </a:p>
          <a:p>
            <a:pPr>
              <a:buFont typeface="Arial" panose="020B0604020202020204" pitchFamily="34" charset="0"/>
              <a:buNone/>
            </a:pPr>
            <a:r>
              <a:rPr lang="sv-SE" dirty="0">
                <a:latin typeface="Consolas" panose="020B0609020204030204" pitchFamily="49" charset="0"/>
              </a:rPr>
              <a:t>from </a:t>
            </a:r>
            <a:r>
              <a:rPr lang="sv-SE" dirty="0" err="1">
                <a:latin typeface="Consolas" panose="020B0609020204030204" pitchFamily="49" charset="0"/>
              </a:rPr>
              <a:t>datetime</a:t>
            </a:r>
            <a:r>
              <a:rPr lang="sv-SE" dirty="0">
                <a:latin typeface="Consolas" panose="020B0609020204030204" pitchFamily="49" charset="0"/>
              </a:rPr>
              <a:t> import </a:t>
            </a:r>
            <a:r>
              <a:rPr lang="sv-SE" dirty="0" err="1">
                <a:latin typeface="Consolas" panose="020B0609020204030204" pitchFamily="49" charset="0"/>
              </a:rPr>
              <a:t>datetime</a:t>
            </a:r>
            <a:endParaRPr lang="sv-SE" dirty="0">
              <a:latin typeface="Consolas" panose="020B0609020204030204" pitchFamily="49" charset="0"/>
            </a:endParaRPr>
          </a:p>
          <a:p>
            <a:pPr>
              <a:buFont typeface="Arial" panose="020B0604020202020204" pitchFamily="34" charset="0"/>
              <a:buNone/>
            </a:pPr>
            <a:endParaRPr lang="sv-SE" dirty="0">
              <a:latin typeface="Consolas" panose="020B0609020204030204" pitchFamily="49" charset="0"/>
            </a:endParaRPr>
          </a:p>
          <a:p>
            <a:pPr>
              <a:buFont typeface="Arial" panose="020B0604020202020204" pitchFamily="34" charset="0"/>
              <a:buNone/>
            </a:pPr>
            <a:r>
              <a:rPr lang="sv-SE" dirty="0">
                <a:latin typeface="Consolas" panose="020B0609020204030204" pitchFamily="49" charset="0"/>
              </a:rPr>
              <a:t>print("</a:t>
            </a:r>
            <a:r>
              <a:rPr lang="sv-SE" dirty="0" err="1">
                <a:latin typeface="Consolas" panose="020B0609020204030204" pitchFamily="49" charset="0"/>
              </a:rPr>
              <a:t>Content-type</a:t>
            </a:r>
            <a:r>
              <a:rPr lang="sv-SE" dirty="0">
                <a:latin typeface="Consolas" panose="020B0609020204030204" pitchFamily="49" charset="0"/>
              </a:rPr>
              <a:t>: text/</a:t>
            </a:r>
            <a:r>
              <a:rPr lang="sv-SE" dirty="0" err="1">
                <a:latin typeface="Consolas" panose="020B0609020204030204" pitchFamily="49" charset="0"/>
              </a:rPr>
              <a:t>plain</a:t>
            </a:r>
            <a:r>
              <a:rPr lang="sv-SE" dirty="0">
                <a:latin typeface="Consolas" panose="020B0609020204030204" pitchFamily="49" charset="0"/>
              </a:rPr>
              <a:t>")</a:t>
            </a:r>
          </a:p>
          <a:p>
            <a:pPr>
              <a:buFont typeface="Arial" panose="020B0604020202020204" pitchFamily="34" charset="0"/>
              <a:buNone/>
            </a:pPr>
            <a:r>
              <a:rPr lang="sv-SE" dirty="0">
                <a:latin typeface="Consolas" panose="020B0609020204030204" pitchFamily="49" charset="0"/>
              </a:rPr>
              <a:t>print( " " )</a:t>
            </a:r>
          </a:p>
          <a:p>
            <a:pPr>
              <a:buFont typeface="Arial" panose="020B0604020202020204" pitchFamily="34" charset="0"/>
              <a:buNone/>
            </a:pPr>
            <a:r>
              <a:rPr lang="sv-SE" dirty="0" err="1">
                <a:latin typeface="Consolas" panose="020B0609020204030204" pitchFamily="49" charset="0"/>
              </a:rPr>
              <a:t>justnu</a:t>
            </a:r>
            <a:r>
              <a:rPr lang="sv-SE" dirty="0">
                <a:latin typeface="Consolas" panose="020B0609020204030204" pitchFamily="49" charset="0"/>
              </a:rPr>
              <a:t> = </a:t>
            </a:r>
            <a:r>
              <a:rPr lang="sv-SE" dirty="0" err="1">
                <a:latin typeface="Consolas" panose="020B0609020204030204" pitchFamily="49" charset="0"/>
              </a:rPr>
              <a:t>datetime.now</a:t>
            </a:r>
            <a:r>
              <a:rPr lang="sv-SE" dirty="0">
                <a:latin typeface="Consolas" panose="020B0609020204030204" pitchFamily="49" charset="0"/>
              </a:rPr>
              <a:t>()</a:t>
            </a:r>
          </a:p>
          <a:p>
            <a:pPr>
              <a:buFont typeface="Arial" panose="020B0604020202020204" pitchFamily="34" charset="0"/>
              <a:buNone/>
            </a:pPr>
            <a:r>
              <a:rPr lang="sv-SE" dirty="0">
                <a:latin typeface="Consolas" panose="020B0609020204030204" pitchFamily="49" charset="0"/>
              </a:rPr>
              <a:t>print("</a:t>
            </a:r>
            <a:r>
              <a:rPr lang="sv-SE" dirty="0" err="1">
                <a:latin typeface="Consolas" panose="020B0609020204030204" pitchFamily="49" charset="0"/>
              </a:rPr>
              <a:t>Today</a:t>
            </a:r>
            <a:r>
              <a:rPr lang="sv-SE" dirty="0">
                <a:latin typeface="Consolas" panose="020B0609020204030204" pitchFamily="49" charset="0"/>
              </a:rPr>
              <a:t> is", </a:t>
            </a:r>
            <a:r>
              <a:rPr lang="sv-SE" dirty="0" err="1">
                <a:latin typeface="Consolas" panose="020B0609020204030204" pitchFamily="49" charset="0"/>
              </a:rPr>
              <a:t>justnu</a:t>
            </a:r>
            <a:r>
              <a:rPr lang="sv-SE" dirty="0">
                <a:latin typeface="Consolas" panose="020B0609020204030204" pitchFamily="49" charset="0"/>
              </a:rPr>
              <a:t>)</a:t>
            </a:r>
          </a:p>
        </p:txBody>
      </p:sp>
      <p:pic>
        <p:nvPicPr>
          <p:cNvPr id="5" name="Picture 4" descr="A group of people walking on a staircase&#10;&#10;Description automatically generated">
            <a:extLst>
              <a:ext uri="{FF2B5EF4-FFF2-40B4-BE49-F238E27FC236}">
                <a16:creationId xmlns:a16="http://schemas.microsoft.com/office/drawing/2014/main" id="{4EBD44DB-CD76-AA04-203C-16009CD0199B}"/>
              </a:ext>
            </a:extLst>
          </p:cNvPr>
          <p:cNvPicPr>
            <a:picLocks noChangeAspect="1"/>
          </p:cNvPicPr>
          <p:nvPr/>
        </p:nvPicPr>
        <p:blipFill rotWithShape="1">
          <a:blip r:embed="rId2"/>
          <a:srcRect l="19109" t="23" r="43773" b="151"/>
          <a:stretch/>
        </p:blipFill>
        <p:spPr>
          <a:xfrm>
            <a:off x="0" y="0"/>
            <a:ext cx="2019300" cy="6858000"/>
          </a:xfrm>
          <a:prstGeom prst="rect">
            <a:avLst/>
          </a:prstGeom>
        </p:spPr>
      </p:pic>
    </p:spTree>
    <p:extLst>
      <p:ext uri="{BB962C8B-B14F-4D97-AF65-F5344CB8AC3E}">
        <p14:creationId xmlns:p14="http://schemas.microsoft.com/office/powerpoint/2010/main" val="920908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DCAA1D-018A-F031-56EE-7C785FB0ED06}"/>
              </a:ext>
            </a:extLst>
          </p:cNvPr>
          <p:cNvSpPr>
            <a:spLocks noGrp="1"/>
          </p:cNvSpPr>
          <p:nvPr>
            <p:ph type="title"/>
          </p:nvPr>
        </p:nvSpPr>
        <p:spPr/>
        <p:txBody>
          <a:bodyPr/>
          <a:lstStyle/>
          <a:p>
            <a:r>
              <a:rPr lang="en-US" dirty="0"/>
              <a:t>APACHE</a:t>
            </a:r>
          </a:p>
        </p:txBody>
      </p:sp>
      <p:sp>
        <p:nvSpPr>
          <p:cNvPr id="2" name="Text Placeholder 1"/>
          <p:cNvSpPr>
            <a:spLocks noGrp="1"/>
          </p:cNvSpPr>
          <p:nvPr>
            <p:ph type="body" idx="1"/>
          </p:nvPr>
        </p:nvSpPr>
        <p:spPr/>
        <p:txBody>
          <a:bodyPr>
            <a:normAutofit/>
          </a:bodyPr>
          <a:lstStyle/>
          <a:p>
            <a:r>
              <a:rPr lang="sv-SE" b="1" dirty="0"/>
              <a:t>The Apache Software Foundation</a:t>
            </a:r>
            <a:endParaRPr lang="sv-SE" dirty="0"/>
          </a:p>
        </p:txBody>
      </p:sp>
      <p:pic>
        <p:nvPicPr>
          <p:cNvPr id="3074" name="Picture 2" descr="http://www.canderis.com/wp-content/uploads/2015/01/Apache-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7125" y="442912"/>
            <a:ext cx="30480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7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5662" y="230187"/>
            <a:ext cx="9138138" cy="976677"/>
          </a:xfrm>
        </p:spPr>
        <p:txBody>
          <a:bodyPr>
            <a:normAutofit/>
          </a:bodyPr>
          <a:lstStyle/>
          <a:p>
            <a:r>
              <a:rPr lang="sv-SE" b="1" dirty="0">
                <a:latin typeface="Arial" panose="020B0604020202020204" pitchFamily="34" charset="0"/>
                <a:cs typeface="Arial" panose="020B0604020202020204" pitchFamily="34" charset="0"/>
              </a:rPr>
              <a:t>WEB SERVERS</a:t>
            </a:r>
          </a:p>
        </p:txBody>
      </p:sp>
      <p:sp>
        <p:nvSpPr>
          <p:cNvPr id="7" name="Rectangle 6">
            <a:extLst>
              <a:ext uri="{FF2B5EF4-FFF2-40B4-BE49-F238E27FC236}">
                <a16:creationId xmlns:a16="http://schemas.microsoft.com/office/drawing/2014/main" id="{7CD1DBE3-074C-469F-AAF1-431969876D5C}"/>
              </a:ext>
            </a:extLst>
          </p:cNvPr>
          <p:cNvSpPr/>
          <p:nvPr/>
        </p:nvSpPr>
        <p:spPr>
          <a:xfrm>
            <a:off x="8141115" y="6051534"/>
            <a:ext cx="3039615" cy="230832"/>
          </a:xfrm>
          <a:prstGeom prst="rect">
            <a:avLst/>
          </a:prstGeom>
          <a:solidFill>
            <a:schemeClr val="bg1"/>
          </a:solidFill>
        </p:spPr>
        <p:txBody>
          <a:bodyPr wrap="none">
            <a:spAutoFit/>
          </a:bodyPr>
          <a:lstStyle/>
          <a:p>
            <a:pPr algn="r"/>
            <a:r>
              <a:rPr lang="sv-SE" sz="900" dirty="0">
                <a:hlinkClick r:id="rId3"/>
              </a:rPr>
              <a:t>https://w3techs.com/technologies/overview/web_server/all</a:t>
            </a:r>
            <a:endParaRPr lang="sv-SE" sz="900" dirty="0"/>
          </a:p>
        </p:txBody>
      </p:sp>
      <p:pic>
        <p:nvPicPr>
          <p:cNvPr id="4" name="Picture 3">
            <a:extLst>
              <a:ext uri="{FF2B5EF4-FFF2-40B4-BE49-F238E27FC236}">
                <a16:creationId xmlns:a16="http://schemas.microsoft.com/office/drawing/2014/main" id="{4BB5B79A-E44E-73E0-310B-F1A497E22B61}"/>
              </a:ext>
            </a:extLst>
          </p:cNvPr>
          <p:cNvPicPr>
            <a:picLocks noChangeAspect="1"/>
          </p:cNvPicPr>
          <p:nvPr/>
        </p:nvPicPr>
        <p:blipFill>
          <a:blip r:embed="rId4"/>
          <a:stretch>
            <a:fillRect/>
          </a:stretch>
        </p:blipFill>
        <p:spPr>
          <a:xfrm>
            <a:off x="8530063" y="1692000"/>
            <a:ext cx="3243286" cy="4324382"/>
          </a:xfrm>
          <a:prstGeom prst="rect">
            <a:avLst/>
          </a:prstGeom>
        </p:spPr>
      </p:pic>
      <p:pic>
        <p:nvPicPr>
          <p:cNvPr id="6" name="Picture 5" descr="A graph of stock prices&#10;&#10;Description automatically generated">
            <a:extLst>
              <a:ext uri="{FF2B5EF4-FFF2-40B4-BE49-F238E27FC236}">
                <a16:creationId xmlns:a16="http://schemas.microsoft.com/office/drawing/2014/main" id="{A29E8600-DAA9-7372-BEAF-D48288469B14}"/>
              </a:ext>
            </a:extLst>
          </p:cNvPr>
          <p:cNvPicPr>
            <a:picLocks noChangeAspect="1"/>
          </p:cNvPicPr>
          <p:nvPr/>
        </p:nvPicPr>
        <p:blipFill>
          <a:blip r:embed="rId5"/>
          <a:stretch>
            <a:fillRect/>
          </a:stretch>
        </p:blipFill>
        <p:spPr>
          <a:xfrm>
            <a:off x="1894910" y="4045848"/>
            <a:ext cx="5581341" cy="2802380"/>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6C5D3977-0751-8026-09D9-9ADD7FEB5256}"/>
              </a:ext>
            </a:extLst>
          </p:cNvPr>
          <p:cNvPicPr>
            <a:picLocks noChangeAspect="1"/>
          </p:cNvPicPr>
          <p:nvPr/>
        </p:nvPicPr>
        <p:blipFill>
          <a:blip r:embed="rId6"/>
          <a:stretch>
            <a:fillRect/>
          </a:stretch>
        </p:blipFill>
        <p:spPr>
          <a:xfrm>
            <a:off x="131704" y="909764"/>
            <a:ext cx="6219755" cy="3136084"/>
          </a:xfrm>
          <a:prstGeom prst="rect">
            <a:avLst/>
          </a:prstGeom>
        </p:spPr>
      </p:pic>
      <p:pic>
        <p:nvPicPr>
          <p:cNvPr id="5" name="Picture 4">
            <a:extLst>
              <a:ext uri="{FF2B5EF4-FFF2-40B4-BE49-F238E27FC236}">
                <a16:creationId xmlns:a16="http://schemas.microsoft.com/office/drawing/2014/main" id="{174B8280-8A4B-E107-F39A-73C256EB7148}"/>
              </a:ext>
            </a:extLst>
          </p:cNvPr>
          <p:cNvPicPr>
            <a:picLocks noChangeAspect="1"/>
          </p:cNvPicPr>
          <p:nvPr/>
        </p:nvPicPr>
        <p:blipFill>
          <a:blip r:embed="rId7"/>
          <a:stretch>
            <a:fillRect/>
          </a:stretch>
        </p:blipFill>
        <p:spPr>
          <a:xfrm>
            <a:off x="8210551" y="1554390"/>
            <a:ext cx="3849746" cy="4487940"/>
          </a:xfrm>
          <a:prstGeom prst="rect">
            <a:avLst/>
          </a:prstGeom>
        </p:spPr>
      </p:pic>
    </p:spTree>
    <p:extLst>
      <p:ext uri="{BB962C8B-B14F-4D97-AF65-F5344CB8AC3E}">
        <p14:creationId xmlns:p14="http://schemas.microsoft.com/office/powerpoint/2010/main" val="76363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0890" y="230188"/>
            <a:ext cx="8972910" cy="951632"/>
          </a:xfrm>
        </p:spPr>
        <p:txBody>
          <a:bodyPr>
            <a:normAutofit/>
          </a:bodyPr>
          <a:lstStyle/>
          <a:p>
            <a:r>
              <a:rPr lang="sv-SE" b="1" dirty="0">
                <a:latin typeface="Arial" panose="020B0604020202020204" pitchFamily="34" charset="0"/>
                <a:cs typeface="Arial" panose="020B0604020202020204" pitchFamily="34" charset="0"/>
              </a:rPr>
              <a:t>APACHE CONFIGURATION</a:t>
            </a:r>
          </a:p>
        </p:txBody>
      </p:sp>
      <p:sp>
        <p:nvSpPr>
          <p:cNvPr id="3" name="Content Placeholder 2"/>
          <p:cNvSpPr>
            <a:spLocks noGrp="1"/>
          </p:cNvSpPr>
          <p:nvPr>
            <p:ph idx="1"/>
          </p:nvPr>
        </p:nvSpPr>
        <p:spPr>
          <a:xfrm>
            <a:off x="2380890" y="1825625"/>
            <a:ext cx="8972909" cy="4351338"/>
          </a:xfrm>
        </p:spPr>
        <p:txBody>
          <a:bodyPr/>
          <a:lstStyle/>
          <a:p>
            <a:r>
              <a:rPr lang="en-US" dirty="0"/>
              <a:t>Deamon name </a:t>
            </a:r>
            <a:r>
              <a:rPr lang="en-US" b="1" dirty="0"/>
              <a:t>apache2   </a:t>
            </a:r>
            <a:r>
              <a:rPr lang="en-US" dirty="0">
                <a:solidFill>
                  <a:schemeClr val="bg1">
                    <a:lumMod val="50000"/>
                  </a:schemeClr>
                </a:solidFill>
              </a:rPr>
              <a:t>(/</a:t>
            </a:r>
            <a:r>
              <a:rPr lang="en-US" dirty="0" err="1">
                <a:solidFill>
                  <a:schemeClr val="bg1">
                    <a:lumMod val="50000"/>
                  </a:schemeClr>
                </a:solidFill>
              </a:rPr>
              <a:t>usr</a:t>
            </a:r>
            <a:r>
              <a:rPr lang="en-US" dirty="0">
                <a:solidFill>
                  <a:schemeClr val="bg1">
                    <a:lumMod val="50000"/>
                  </a:schemeClr>
                </a:solidFill>
              </a:rPr>
              <a:t>/</a:t>
            </a:r>
            <a:r>
              <a:rPr lang="en-US" dirty="0" err="1">
                <a:solidFill>
                  <a:schemeClr val="bg1">
                    <a:lumMod val="50000"/>
                  </a:schemeClr>
                </a:solidFill>
              </a:rPr>
              <a:t>sbin</a:t>
            </a:r>
            <a:r>
              <a:rPr lang="en-US" dirty="0">
                <a:solidFill>
                  <a:schemeClr val="bg1">
                    <a:lumMod val="50000"/>
                  </a:schemeClr>
                </a:solidFill>
              </a:rPr>
              <a:t>/apache2)</a:t>
            </a:r>
          </a:p>
          <a:p>
            <a:endParaRPr lang="sv-SE" dirty="0"/>
          </a:p>
          <a:p>
            <a:r>
              <a:rPr lang="sv-SE" dirty="0" err="1"/>
              <a:t>Files</a:t>
            </a:r>
            <a:r>
              <a:rPr lang="sv-SE" dirty="0"/>
              <a:t>: </a:t>
            </a:r>
            <a:r>
              <a:rPr lang="sv-SE" b="1" dirty="0" err="1"/>
              <a:t>apt</a:t>
            </a:r>
            <a:r>
              <a:rPr lang="sv-SE" b="1" dirty="0"/>
              <a:t> </a:t>
            </a:r>
            <a:r>
              <a:rPr lang="sv-SE" b="1" dirty="0" err="1"/>
              <a:t>install</a:t>
            </a:r>
            <a:r>
              <a:rPr lang="sv-SE" b="1" dirty="0"/>
              <a:t> apache2</a:t>
            </a:r>
          </a:p>
          <a:p>
            <a:pPr lvl="1"/>
            <a:r>
              <a:rPr lang="sv-SE" dirty="0"/>
              <a:t>/</a:t>
            </a:r>
            <a:r>
              <a:rPr lang="sv-SE" dirty="0" err="1"/>
              <a:t>etc</a:t>
            </a:r>
            <a:r>
              <a:rPr lang="sv-SE" dirty="0"/>
              <a:t>/apache2/apache2.conf</a:t>
            </a:r>
          </a:p>
          <a:p>
            <a:pPr lvl="1"/>
            <a:r>
              <a:rPr lang="sv-SE" dirty="0"/>
              <a:t>/</a:t>
            </a:r>
            <a:r>
              <a:rPr lang="sv-SE" dirty="0" err="1"/>
              <a:t>etc</a:t>
            </a:r>
            <a:r>
              <a:rPr lang="sv-SE" dirty="0"/>
              <a:t>/apache2/*</a:t>
            </a:r>
            <a:r>
              <a:rPr lang="sv-SE" dirty="0">
                <a:solidFill>
                  <a:schemeClr val="bg1">
                    <a:lumMod val="50000"/>
                  </a:schemeClr>
                </a:solidFill>
              </a:rPr>
              <a:t>/*</a:t>
            </a:r>
            <a:br>
              <a:rPr lang="sv-SE" dirty="0">
                <a:solidFill>
                  <a:schemeClr val="bg1">
                    <a:lumMod val="50000"/>
                  </a:schemeClr>
                </a:solidFill>
              </a:rPr>
            </a:br>
            <a:endParaRPr lang="sv-SE" dirty="0">
              <a:solidFill>
                <a:schemeClr val="bg1">
                  <a:lumMod val="50000"/>
                </a:schemeClr>
              </a:solidFill>
            </a:endParaRPr>
          </a:p>
          <a:p>
            <a:pPr lvl="1"/>
            <a:r>
              <a:rPr lang="sv-SE" dirty="0"/>
              <a:t>/var/log/</a:t>
            </a:r>
            <a:r>
              <a:rPr lang="sv-SE" dirty="0" err="1"/>
              <a:t>syslog</a:t>
            </a:r>
            <a:endParaRPr lang="sv-SE" dirty="0"/>
          </a:p>
          <a:p>
            <a:pPr lvl="1"/>
            <a:r>
              <a:rPr lang="sv-SE" dirty="0"/>
              <a:t>/var/log/apache2/*</a:t>
            </a:r>
            <a:br>
              <a:rPr lang="sv-SE" dirty="0"/>
            </a:br>
            <a:endParaRPr lang="sv-SE" dirty="0"/>
          </a:p>
          <a:p>
            <a:pPr lvl="1"/>
            <a:r>
              <a:rPr lang="sv-SE" dirty="0"/>
              <a:t>/var/</a:t>
            </a:r>
            <a:r>
              <a:rPr lang="sv-SE" dirty="0" err="1"/>
              <a:t>www</a:t>
            </a:r>
            <a:r>
              <a:rPr lang="sv-SE" dirty="0"/>
              <a:t>/*/*</a:t>
            </a:r>
          </a:p>
        </p:txBody>
      </p:sp>
    </p:spTree>
    <p:extLst>
      <p:ext uri="{BB962C8B-B14F-4D97-AF65-F5344CB8AC3E}">
        <p14:creationId xmlns:p14="http://schemas.microsoft.com/office/powerpoint/2010/main" val="804305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5B695D-1B00-9640-C2F9-AE5F277ED417}"/>
              </a:ext>
            </a:extLst>
          </p:cNvPr>
          <p:cNvSpPr>
            <a:spLocks noGrp="1"/>
          </p:cNvSpPr>
          <p:nvPr>
            <p:ph type="title"/>
          </p:nvPr>
        </p:nvSpPr>
        <p:spPr>
          <a:xfrm>
            <a:off x="1" y="5103109"/>
            <a:ext cx="12192000" cy="1005591"/>
          </a:xfrm>
        </p:spPr>
        <p:txBody>
          <a:bodyPr/>
          <a:lstStyle/>
          <a:p>
            <a:pPr algn="ctr"/>
            <a:r>
              <a:rPr lang="en-US" dirty="0"/>
              <a:t>WEB SERVERS</a:t>
            </a:r>
          </a:p>
        </p:txBody>
      </p:sp>
      <p:pic>
        <p:nvPicPr>
          <p:cNvPr id="10" name="Bildobjekt 4">
            <a:extLst>
              <a:ext uri="{FF2B5EF4-FFF2-40B4-BE49-F238E27FC236}">
                <a16:creationId xmlns:a16="http://schemas.microsoft.com/office/drawing/2014/main" id="{50EC6D74-5F54-80DE-021D-4EF66D8DDF4B}"/>
              </a:ext>
            </a:extLst>
          </p:cNvPr>
          <p:cNvPicPr>
            <a:picLocks noChangeAspect="1"/>
          </p:cNvPicPr>
          <p:nvPr/>
        </p:nvPicPr>
        <p:blipFill>
          <a:blip r:embed="rId2"/>
          <a:stretch>
            <a:fillRect/>
          </a:stretch>
        </p:blipFill>
        <p:spPr>
          <a:xfrm>
            <a:off x="1909456" y="330449"/>
            <a:ext cx="8373088" cy="4772660"/>
          </a:xfrm>
          <a:prstGeom prst="rect">
            <a:avLst/>
          </a:prstGeom>
        </p:spPr>
      </p:pic>
      <p:sp>
        <p:nvSpPr>
          <p:cNvPr id="3" name="Subtitle 4">
            <a:extLst>
              <a:ext uri="{FF2B5EF4-FFF2-40B4-BE49-F238E27FC236}">
                <a16:creationId xmlns:a16="http://schemas.microsoft.com/office/drawing/2014/main" id="{D1B3E72B-BB44-D85E-C4D7-2880E9CC43F5}"/>
              </a:ext>
            </a:extLst>
          </p:cNvPr>
          <p:cNvSpPr txBox="1">
            <a:spLocks/>
          </p:cNvSpPr>
          <p:nvPr/>
        </p:nvSpPr>
        <p:spPr>
          <a:xfrm>
            <a:off x="2" y="5900919"/>
            <a:ext cx="12191998" cy="436381"/>
          </a:xfrm>
          <a:prstGeom prst="rect">
            <a:avLst/>
          </a:prstGeom>
        </p:spPr>
        <p:txBody>
          <a:bodyPr vert="horz" lIns="91440" tIns="45720" rIns="91440" bIns="45720" numCol="1" spcCol="360000" rtlCol="0" anchor="t">
            <a:noAutofit/>
          </a:bodyPr>
          <a:lstStyle>
            <a:lvl1pPr marL="0" indent="0" algn="l" defTabSz="914400" rtl="0" eaLnBrk="1" latinLnBrk="0" hangingPunct="1">
              <a:lnSpc>
                <a:spcPts val="2500"/>
              </a:lnSpc>
              <a:spcBef>
                <a:spcPts val="600"/>
              </a:spcBef>
              <a:buFont typeface="Arial" panose="020B0604020202020204" pitchFamily="34" charset="0"/>
              <a:buNone/>
              <a:defRPr sz="2000" b="0" i="0" kern="1200">
                <a:solidFill>
                  <a:schemeClr val="tx1"/>
                </a:solidFill>
                <a:latin typeface="Arial" panose="020B0604020202020204" pitchFamily="34" charset="0"/>
                <a:ea typeface="+mn-ea"/>
                <a:cs typeface="+mn-cs"/>
              </a:defRPr>
            </a:lvl1pPr>
            <a:lvl2pPr marL="457200" indent="0" algn="l" defTabSz="914400" rtl="0" eaLnBrk="1" latinLnBrk="0" hangingPunct="1">
              <a:lnSpc>
                <a:spcPts val="2500"/>
              </a:lnSpc>
              <a:spcBef>
                <a:spcPts val="600"/>
              </a:spcBef>
              <a:buFont typeface="Arial" panose="020B0604020202020204" pitchFamily="34" charset="0"/>
              <a:buNone/>
              <a:defRPr sz="2000" b="0" i="0" kern="1200">
                <a:solidFill>
                  <a:schemeClr val="tx1">
                    <a:tint val="75000"/>
                  </a:schemeClr>
                </a:solidFill>
                <a:latin typeface="Arial" panose="020B0604020202020204" pitchFamily="34" charset="0"/>
                <a:ea typeface="+mn-ea"/>
                <a:cs typeface="+mn-cs"/>
              </a:defRPr>
            </a:lvl2pPr>
            <a:lvl3pPr marL="914400" indent="0" algn="l" defTabSz="914400" rtl="0" eaLnBrk="1" latinLnBrk="0" hangingPunct="1">
              <a:lnSpc>
                <a:spcPts val="2500"/>
              </a:lnSpc>
              <a:spcBef>
                <a:spcPts val="600"/>
              </a:spcBef>
              <a:buFont typeface="Arial" panose="020B0604020202020204" pitchFamily="34" charset="0"/>
              <a:buNone/>
              <a:defRPr sz="1800" b="0" i="0" kern="1200">
                <a:solidFill>
                  <a:schemeClr val="tx1">
                    <a:tint val="75000"/>
                  </a:schemeClr>
                </a:solidFill>
                <a:latin typeface="Arial" panose="020B0604020202020204" pitchFamily="34" charset="0"/>
                <a:ea typeface="+mn-ea"/>
                <a:cs typeface="+mn-cs"/>
              </a:defRPr>
            </a:lvl3pPr>
            <a:lvl4pPr marL="1371600" indent="0" algn="l" defTabSz="914400" rtl="0" eaLnBrk="1" latinLnBrk="0" hangingPunct="1">
              <a:lnSpc>
                <a:spcPts val="2500"/>
              </a:lnSpc>
              <a:spcBef>
                <a:spcPts val="600"/>
              </a:spcBef>
              <a:buFont typeface="Arial" panose="020B0604020202020204" pitchFamily="34" charset="0"/>
              <a:buNone/>
              <a:defRPr sz="1600" b="0" i="0" kern="1200">
                <a:solidFill>
                  <a:schemeClr val="tx1">
                    <a:tint val="75000"/>
                  </a:schemeClr>
                </a:solidFill>
                <a:latin typeface="Arial" panose="020B0604020202020204" pitchFamily="34" charset="0"/>
                <a:ea typeface="+mn-ea"/>
                <a:cs typeface="+mn-cs"/>
              </a:defRPr>
            </a:lvl4pPr>
            <a:lvl5pPr marL="1828800" indent="0" algn="l" defTabSz="914400" rtl="0" eaLnBrk="1" latinLnBrk="0" hangingPunct="1">
              <a:lnSpc>
                <a:spcPts val="2500"/>
              </a:lnSpc>
              <a:spcBef>
                <a:spcPts val="600"/>
              </a:spcBef>
              <a:buFont typeface="Arial" panose="020B0604020202020204" pitchFamily="34" charset="0"/>
              <a:buNone/>
              <a:defRPr sz="1600" b="0" i="0" kern="1200">
                <a:solidFill>
                  <a:schemeClr val="tx1">
                    <a:tint val="75000"/>
                  </a:schemeClr>
                </a:solidFill>
                <a:latin typeface="Arial" panose="020B0604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sv-SE" dirty="0"/>
              <a:t>INT202 – Internet </a:t>
            </a:r>
            <a:r>
              <a:rPr lang="sv-SE" dirty="0" err="1"/>
              <a:t>Infrastructure</a:t>
            </a:r>
            <a:r>
              <a:rPr lang="sv-SE" dirty="0"/>
              <a:t> </a:t>
            </a:r>
            <a:r>
              <a:rPr lang="sv-SE" dirty="0" err="1"/>
              <a:t>Applications</a:t>
            </a:r>
            <a:endParaRPr lang="en-US" dirty="0"/>
          </a:p>
        </p:txBody>
      </p:sp>
    </p:spTree>
    <p:extLst>
      <p:ext uri="{BB962C8B-B14F-4D97-AF65-F5344CB8AC3E}">
        <p14:creationId xmlns:p14="http://schemas.microsoft.com/office/powerpoint/2010/main" val="4235938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0504" y="230188"/>
            <a:ext cx="9033295" cy="977164"/>
          </a:xfrm>
        </p:spPr>
        <p:txBody>
          <a:bodyPr/>
          <a:lstStyle/>
          <a:p>
            <a:r>
              <a:rPr lang="sv-SE" b="1" dirty="0">
                <a:latin typeface="Arial" panose="020B0604020202020204" pitchFamily="34" charset="0"/>
                <a:cs typeface="Arial" panose="020B0604020202020204" pitchFamily="34" charset="0"/>
              </a:rPr>
              <a:t>CONTENTS</a:t>
            </a:r>
          </a:p>
        </p:txBody>
      </p:sp>
      <p:sp>
        <p:nvSpPr>
          <p:cNvPr id="3" name="Content Placeholder 2"/>
          <p:cNvSpPr>
            <a:spLocks noGrp="1"/>
          </p:cNvSpPr>
          <p:nvPr>
            <p:ph idx="1"/>
          </p:nvPr>
        </p:nvSpPr>
        <p:spPr>
          <a:xfrm>
            <a:off x="2320506" y="1825625"/>
            <a:ext cx="9033294" cy="4351338"/>
          </a:xfrm>
        </p:spPr>
        <p:txBody>
          <a:bodyPr/>
          <a:lstStyle/>
          <a:p>
            <a:r>
              <a:rPr lang="sv-SE" dirty="0"/>
              <a:t>If no </a:t>
            </a:r>
            <a:r>
              <a:rPr lang="sv-SE" dirty="0" err="1"/>
              <a:t>file</a:t>
            </a:r>
            <a:r>
              <a:rPr lang="sv-SE" dirty="0"/>
              <a:t> is </a:t>
            </a:r>
            <a:r>
              <a:rPr lang="sv-SE" dirty="0" err="1"/>
              <a:t>specified</a:t>
            </a:r>
            <a:r>
              <a:rPr lang="sv-SE" dirty="0"/>
              <a:t>, </a:t>
            </a:r>
            <a:r>
              <a:rPr lang="en-GB" b="1" dirty="0"/>
              <a:t>index.htm</a:t>
            </a:r>
            <a:r>
              <a:rPr lang="en-GB" b="1" dirty="0">
                <a:solidFill>
                  <a:schemeClr val="bg1">
                    <a:lumMod val="50000"/>
                  </a:schemeClr>
                </a:solidFill>
              </a:rPr>
              <a:t>[l]</a:t>
            </a:r>
            <a:r>
              <a:rPr lang="en-GB" dirty="0"/>
              <a:t> is used</a:t>
            </a:r>
          </a:p>
          <a:p>
            <a:pPr lvl="1"/>
            <a:r>
              <a:rPr lang="en-GB" dirty="0"/>
              <a:t>www.hv.se/file.txt</a:t>
            </a:r>
          </a:p>
          <a:p>
            <a:pPr lvl="1"/>
            <a:r>
              <a:rPr lang="en-GB" dirty="0"/>
              <a:t>www.hv.se/index.html</a:t>
            </a:r>
          </a:p>
          <a:p>
            <a:pPr lvl="1"/>
            <a:r>
              <a:rPr lang="en-GB" dirty="0"/>
              <a:t>www.hv.se/</a:t>
            </a:r>
          </a:p>
          <a:p>
            <a:pPr lvl="1"/>
            <a:endParaRPr lang="en-GB" dirty="0"/>
          </a:p>
          <a:p>
            <a:r>
              <a:rPr lang="en-GB" dirty="0"/>
              <a:t>If the file is not found in /var/www/html</a:t>
            </a:r>
          </a:p>
          <a:p>
            <a:pPr lvl="1"/>
            <a:r>
              <a:rPr lang="en-GB" dirty="0"/>
              <a:t>The webserver shows</a:t>
            </a:r>
            <a:r>
              <a:rPr lang="en-GB" i="1" dirty="0"/>
              <a:t> /var/www/error/noindex.html</a:t>
            </a:r>
            <a:r>
              <a:rPr lang="en-GB" dirty="0"/>
              <a:t> </a:t>
            </a:r>
          </a:p>
          <a:p>
            <a:pPr lvl="1">
              <a:buNone/>
            </a:pPr>
            <a:endParaRPr lang="en-GB" dirty="0"/>
          </a:p>
        </p:txBody>
      </p:sp>
      <p:cxnSp>
        <p:nvCxnSpPr>
          <p:cNvPr id="4" name="Rak pil 3"/>
          <p:cNvCxnSpPr>
            <a:cxnSpLocks/>
          </p:cNvCxnSpPr>
          <p:nvPr/>
        </p:nvCxnSpPr>
        <p:spPr>
          <a:xfrm flipV="1">
            <a:off x="9474993" y="2100678"/>
            <a:ext cx="704850" cy="1087141"/>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textruta 5"/>
          <p:cNvSpPr txBox="1"/>
          <p:nvPr/>
        </p:nvSpPr>
        <p:spPr>
          <a:xfrm>
            <a:off x="8627268" y="3187819"/>
            <a:ext cx="1695450" cy="369332"/>
          </a:xfrm>
          <a:prstGeom prst="rect">
            <a:avLst/>
          </a:prstGeom>
          <a:noFill/>
        </p:spPr>
        <p:txBody>
          <a:bodyPr wrap="square" rtlCol="0">
            <a:spAutoFit/>
          </a:bodyPr>
          <a:lstStyle/>
          <a:p>
            <a:r>
              <a:rPr lang="sv-SE"/>
              <a:t>404 Not </a:t>
            </a:r>
            <a:r>
              <a:rPr lang="sv-SE" err="1"/>
              <a:t>Found</a:t>
            </a:r>
            <a:endParaRPr lang="sv-SE"/>
          </a:p>
        </p:txBody>
      </p:sp>
      <p:pic>
        <p:nvPicPr>
          <p:cNvPr id="7" name="Bildobjekt 6"/>
          <p:cNvPicPr>
            <a:picLocks noChangeAspect="1"/>
          </p:cNvPicPr>
          <p:nvPr/>
        </p:nvPicPr>
        <p:blipFill>
          <a:blip r:embed="rId2"/>
          <a:stretch>
            <a:fillRect/>
          </a:stretch>
        </p:blipFill>
        <p:spPr>
          <a:xfrm>
            <a:off x="8772525" y="70125"/>
            <a:ext cx="3348037" cy="2006795"/>
          </a:xfrm>
          <a:prstGeom prst="rect">
            <a:avLst/>
          </a:prstGeom>
          <a:ln>
            <a:solidFill>
              <a:schemeClr val="accent1"/>
            </a:solidFill>
          </a:ln>
          <a:effectLst/>
        </p:spPr>
      </p:pic>
      <p:pic>
        <p:nvPicPr>
          <p:cNvPr id="8" name="Picture 7" descr="A screenshot of a computer&#10;&#10;AI-generated content may be incorrect.">
            <a:extLst>
              <a:ext uri="{FF2B5EF4-FFF2-40B4-BE49-F238E27FC236}">
                <a16:creationId xmlns:a16="http://schemas.microsoft.com/office/drawing/2014/main" id="{8A773D18-A27E-4F08-4CA7-922DE73E1390}"/>
              </a:ext>
            </a:extLst>
          </p:cNvPr>
          <p:cNvPicPr>
            <a:picLocks noChangeAspect="1"/>
          </p:cNvPicPr>
          <p:nvPr/>
        </p:nvPicPr>
        <p:blipFill>
          <a:blip r:embed="rId3"/>
          <a:srcRect b="10670"/>
          <a:stretch/>
        </p:blipFill>
        <p:spPr>
          <a:xfrm>
            <a:off x="6364469" y="4955550"/>
            <a:ext cx="3204686" cy="1839687"/>
          </a:xfrm>
          <a:prstGeom prst="rect">
            <a:avLst/>
          </a:prstGeom>
          <a:ln>
            <a:solidFill>
              <a:srgbClr val="C61C2C"/>
            </a:solidFill>
          </a:ln>
        </p:spPr>
      </p:pic>
      <p:pic>
        <p:nvPicPr>
          <p:cNvPr id="10" name="Picture 9" descr="A screenshot of a computer error&#10;&#10;AI-generated content may be incorrect.">
            <a:extLst>
              <a:ext uri="{FF2B5EF4-FFF2-40B4-BE49-F238E27FC236}">
                <a16:creationId xmlns:a16="http://schemas.microsoft.com/office/drawing/2014/main" id="{392CF8B8-888A-554E-A974-BA354B19879F}"/>
              </a:ext>
            </a:extLst>
          </p:cNvPr>
          <p:cNvPicPr>
            <a:picLocks noChangeAspect="1"/>
          </p:cNvPicPr>
          <p:nvPr/>
        </p:nvPicPr>
        <p:blipFill>
          <a:blip r:embed="rId4"/>
          <a:stretch>
            <a:fillRect/>
          </a:stretch>
        </p:blipFill>
        <p:spPr>
          <a:xfrm>
            <a:off x="2622845" y="4955550"/>
            <a:ext cx="3337775" cy="1839686"/>
          </a:xfrm>
          <a:prstGeom prst="rect">
            <a:avLst/>
          </a:prstGeom>
          <a:ln>
            <a:solidFill>
              <a:srgbClr val="C61C2C"/>
            </a:solidFill>
          </a:ln>
        </p:spPr>
      </p:pic>
    </p:spTree>
    <p:extLst>
      <p:ext uri="{BB962C8B-B14F-4D97-AF65-F5344CB8AC3E}">
        <p14:creationId xmlns:p14="http://schemas.microsoft.com/office/powerpoint/2010/main" val="183051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1494" y="230188"/>
            <a:ext cx="9102306" cy="960258"/>
          </a:xfrm>
        </p:spPr>
        <p:txBody>
          <a:bodyPr/>
          <a:lstStyle/>
          <a:p>
            <a:r>
              <a:rPr lang="sv-SE" b="1" dirty="0">
                <a:latin typeface="Arial" panose="020B0604020202020204" pitchFamily="34" charset="0"/>
                <a:cs typeface="Arial" panose="020B0604020202020204" pitchFamily="34" charset="0"/>
              </a:rPr>
              <a:t>GLOBAL SETTINGS</a:t>
            </a:r>
          </a:p>
        </p:txBody>
      </p:sp>
      <p:sp>
        <p:nvSpPr>
          <p:cNvPr id="3" name="Content Placeholder 2"/>
          <p:cNvSpPr>
            <a:spLocks noGrp="1"/>
          </p:cNvSpPr>
          <p:nvPr>
            <p:ph idx="1"/>
          </p:nvPr>
        </p:nvSpPr>
        <p:spPr>
          <a:xfrm>
            <a:off x="2320506" y="1825625"/>
            <a:ext cx="9033294" cy="4351338"/>
          </a:xfrm>
        </p:spPr>
        <p:txBody>
          <a:bodyPr/>
          <a:lstStyle/>
          <a:p>
            <a:r>
              <a:rPr lang="en-GB" dirty="0" err="1"/>
              <a:t>ServerRoot</a:t>
            </a:r>
            <a:r>
              <a:rPr lang="en-GB" dirty="0"/>
              <a:t> ”/etc/apache2”</a:t>
            </a:r>
          </a:p>
          <a:p>
            <a:pPr lvl="1"/>
            <a:r>
              <a:rPr lang="sv-SE" dirty="0"/>
              <a:t>Points to the </a:t>
            </a:r>
            <a:r>
              <a:rPr lang="sv-SE" dirty="0" err="1"/>
              <a:t>configuration</a:t>
            </a:r>
            <a:r>
              <a:rPr lang="sv-SE" dirty="0"/>
              <a:t> </a:t>
            </a:r>
            <a:r>
              <a:rPr lang="sv-SE" dirty="0" err="1"/>
              <a:t>file</a:t>
            </a:r>
            <a:r>
              <a:rPr lang="sv-SE" dirty="0"/>
              <a:t> directory</a:t>
            </a:r>
          </a:p>
          <a:p>
            <a:pPr lvl="1"/>
            <a:endParaRPr lang="sv-SE" dirty="0"/>
          </a:p>
          <a:p>
            <a:r>
              <a:rPr lang="en-GB" dirty="0"/>
              <a:t>Listen 80</a:t>
            </a:r>
            <a:br>
              <a:rPr lang="en-GB" dirty="0"/>
            </a:br>
            <a:r>
              <a:rPr lang="en-GB" dirty="0"/>
              <a:t>Listen 443</a:t>
            </a:r>
          </a:p>
          <a:p>
            <a:pPr lvl="1"/>
            <a:r>
              <a:rPr lang="en-GB" dirty="0"/>
              <a:t>“Default” TCP </a:t>
            </a:r>
            <a:r>
              <a:rPr lang="sv-SE" dirty="0"/>
              <a:t>port to listen to</a:t>
            </a:r>
          </a:p>
          <a:p>
            <a:pPr lvl="1"/>
            <a:endParaRPr lang="sv-SE" dirty="0"/>
          </a:p>
          <a:p>
            <a:r>
              <a:rPr lang="en-GB" dirty="0" err="1"/>
              <a:t>LoadModule</a:t>
            </a:r>
            <a:endParaRPr lang="en-GB" dirty="0"/>
          </a:p>
          <a:p>
            <a:pPr lvl="1"/>
            <a:r>
              <a:rPr lang="sv-SE" dirty="0"/>
              <a:t>Extra </a:t>
            </a:r>
            <a:r>
              <a:rPr lang="sv-SE" dirty="0" err="1"/>
              <a:t>functionality</a:t>
            </a:r>
            <a:r>
              <a:rPr lang="sv-SE" dirty="0"/>
              <a:t> (</a:t>
            </a:r>
            <a:r>
              <a:rPr lang="sv-SE" dirty="0" err="1"/>
              <a:t>modularity</a:t>
            </a:r>
            <a:r>
              <a:rPr lang="sv-SE" dirty="0"/>
              <a:t>)</a:t>
            </a:r>
          </a:p>
          <a:p>
            <a:pPr lvl="1"/>
            <a:endParaRPr lang="sv-SE" dirty="0"/>
          </a:p>
          <a:p>
            <a:r>
              <a:rPr lang="sv-SE" dirty="0"/>
              <a:t>Directory</a:t>
            </a:r>
          </a:p>
          <a:p>
            <a:pPr lvl="1"/>
            <a:r>
              <a:rPr lang="sv-SE" dirty="0"/>
              <a:t>Options, </a:t>
            </a:r>
            <a:r>
              <a:rPr lang="sv-SE" dirty="0" err="1"/>
              <a:t>Indexes</a:t>
            </a:r>
            <a:r>
              <a:rPr lang="sv-SE" dirty="0"/>
              <a:t>, </a:t>
            </a:r>
            <a:r>
              <a:rPr lang="sv-SE" dirty="0" err="1"/>
              <a:t>AllowOverride</a:t>
            </a:r>
            <a:endParaRPr lang="sv-SE" dirty="0"/>
          </a:p>
        </p:txBody>
      </p:sp>
    </p:spTree>
    <p:extLst>
      <p:ext uri="{BB962C8B-B14F-4D97-AF65-F5344CB8AC3E}">
        <p14:creationId xmlns:p14="http://schemas.microsoft.com/office/powerpoint/2010/main" val="3438208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72264" y="230187"/>
            <a:ext cx="8981536" cy="968885"/>
          </a:xfrm>
        </p:spPr>
        <p:txBody>
          <a:bodyPr>
            <a:normAutofit/>
          </a:bodyPr>
          <a:lstStyle/>
          <a:p>
            <a:r>
              <a:rPr lang="sv-SE" b="1" dirty="0">
                <a:latin typeface="Arial" panose="020B0604020202020204" pitchFamily="34" charset="0"/>
                <a:cs typeface="Arial" panose="020B0604020202020204" pitchFamily="34" charset="0"/>
              </a:rPr>
              <a:t>MAIN</a:t>
            </a:r>
          </a:p>
        </p:txBody>
      </p:sp>
      <p:sp>
        <p:nvSpPr>
          <p:cNvPr id="3" name="Content Placeholder 2"/>
          <p:cNvSpPr>
            <a:spLocks noGrp="1"/>
          </p:cNvSpPr>
          <p:nvPr>
            <p:ph idx="1"/>
          </p:nvPr>
        </p:nvSpPr>
        <p:spPr>
          <a:xfrm>
            <a:off x="2419709" y="1388721"/>
            <a:ext cx="8886645" cy="3968601"/>
          </a:xfrm>
        </p:spPr>
        <p:txBody>
          <a:bodyPr/>
          <a:lstStyle/>
          <a:p>
            <a:pPr marL="0" indent="0">
              <a:buNone/>
            </a:pPr>
            <a:r>
              <a:rPr lang="en-US" dirty="0"/>
              <a:t>&lt;</a:t>
            </a:r>
            <a:r>
              <a:rPr lang="en-US" dirty="0" err="1"/>
              <a:t>VirtualHost</a:t>
            </a:r>
            <a:r>
              <a:rPr lang="en-US" dirty="0"/>
              <a:t> *:80&gt;</a:t>
            </a:r>
          </a:p>
          <a:p>
            <a:pPr marL="0" indent="0">
              <a:buNone/>
            </a:pPr>
            <a:endParaRPr lang="en-US" dirty="0"/>
          </a:p>
          <a:p>
            <a:pPr marL="0" indent="0">
              <a:buNone/>
            </a:pPr>
            <a:r>
              <a:rPr lang="en-US" dirty="0" err="1"/>
              <a:t>ServerName</a:t>
            </a:r>
            <a:r>
              <a:rPr lang="en-US" dirty="0"/>
              <a:t> www.example.com</a:t>
            </a:r>
          </a:p>
          <a:p>
            <a:pPr marL="0" indent="0">
              <a:buNone/>
            </a:pPr>
            <a:r>
              <a:rPr lang="en-US" dirty="0" err="1"/>
              <a:t>ServerAdmin</a:t>
            </a:r>
            <a:r>
              <a:rPr lang="en-US" dirty="0"/>
              <a:t> </a:t>
            </a:r>
            <a:r>
              <a:rPr lang="en-US" dirty="0" err="1"/>
              <a:t>webmaster@localhost</a:t>
            </a:r>
            <a:endParaRPr lang="en-US" dirty="0"/>
          </a:p>
          <a:p>
            <a:pPr marL="0" indent="0">
              <a:buNone/>
            </a:pPr>
            <a:endParaRPr lang="en-US" dirty="0"/>
          </a:p>
          <a:p>
            <a:pPr marL="0" indent="0">
              <a:buNone/>
            </a:pPr>
            <a:r>
              <a:rPr lang="en-US" dirty="0" err="1"/>
              <a:t>DocumentRoot</a:t>
            </a:r>
            <a:r>
              <a:rPr lang="en-US" dirty="0"/>
              <a:t> /var/www/html</a:t>
            </a:r>
          </a:p>
          <a:p>
            <a:pPr marL="0" indent="0">
              <a:buNone/>
            </a:pPr>
            <a:r>
              <a:rPr lang="en-US" dirty="0" err="1"/>
              <a:t>ErrorLog</a:t>
            </a:r>
            <a:r>
              <a:rPr lang="en-US" dirty="0"/>
              <a:t> ${APACHE_LOG_DIR}/error.log</a:t>
            </a:r>
          </a:p>
          <a:p>
            <a:pPr marL="0" indent="0">
              <a:buNone/>
            </a:pPr>
            <a:r>
              <a:rPr lang="en-US" dirty="0" err="1"/>
              <a:t>CustomLog</a:t>
            </a:r>
            <a:r>
              <a:rPr lang="en-US" dirty="0"/>
              <a:t> ${APACHE_LOG_DIR}/access.log combined</a:t>
            </a:r>
          </a:p>
          <a:p>
            <a:pPr marL="0" indent="0">
              <a:buNone/>
            </a:pPr>
            <a:endParaRPr lang="en-US" dirty="0"/>
          </a:p>
          <a:p>
            <a:pPr marL="0" indent="0">
              <a:buNone/>
            </a:pPr>
            <a:r>
              <a:rPr lang="en-US" dirty="0"/>
              <a:t>&lt;/</a:t>
            </a:r>
            <a:r>
              <a:rPr lang="en-US" dirty="0" err="1"/>
              <a:t>VirtualHost</a:t>
            </a:r>
            <a:r>
              <a:rPr lang="en-US" dirty="0"/>
              <a:t>&gt;</a:t>
            </a:r>
          </a:p>
          <a:p>
            <a:endParaRPr lang="sv-SE" dirty="0"/>
          </a:p>
        </p:txBody>
      </p:sp>
    </p:spTree>
    <p:extLst>
      <p:ext uri="{BB962C8B-B14F-4D97-AF65-F5344CB8AC3E}">
        <p14:creationId xmlns:p14="http://schemas.microsoft.com/office/powerpoint/2010/main" val="492614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098" y="230187"/>
            <a:ext cx="9629701" cy="977511"/>
          </a:xfrm>
        </p:spPr>
        <p:txBody>
          <a:bodyPr/>
          <a:lstStyle/>
          <a:p>
            <a:r>
              <a:rPr lang="sv-SE" dirty="0" err="1"/>
              <a:t>Virtual</a:t>
            </a:r>
            <a:r>
              <a:rPr lang="sv-SE" dirty="0"/>
              <a:t> </a:t>
            </a:r>
            <a:r>
              <a:rPr lang="sv-SE" dirty="0" err="1"/>
              <a:t>Host</a:t>
            </a:r>
            <a:r>
              <a:rPr lang="sv-SE" dirty="0"/>
              <a:t> </a:t>
            </a:r>
            <a:r>
              <a:rPr lang="sv-SE" dirty="0" err="1"/>
              <a:t>Configuration</a:t>
            </a:r>
            <a:r>
              <a:rPr lang="sv-SE" dirty="0"/>
              <a:t> block</a:t>
            </a:r>
            <a:endParaRPr lang="sv-SE"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686370" y="1448697"/>
            <a:ext cx="8981536" cy="4351338"/>
          </a:xfrm>
        </p:spPr>
        <p:txBody>
          <a:bodyPr/>
          <a:lstStyle/>
          <a:p>
            <a:pPr marL="0" indent="0">
              <a:buNone/>
            </a:pPr>
            <a:endParaRPr lang="sv-SE" b="1" dirty="0"/>
          </a:p>
          <a:p>
            <a:pPr marL="0" indent="0">
              <a:buNone/>
            </a:pPr>
            <a:r>
              <a:rPr lang="sv-SE" b="1" dirty="0"/>
              <a:t>&lt;</a:t>
            </a:r>
            <a:r>
              <a:rPr lang="sv-SE" b="1" dirty="0" err="1"/>
              <a:t>VirtualHost</a:t>
            </a:r>
            <a:r>
              <a:rPr lang="sv-SE" b="1" dirty="0"/>
              <a:t> *:80&gt; 		</a:t>
            </a:r>
            <a:r>
              <a:rPr lang="sv-SE" dirty="0"/>
              <a:t>      </a:t>
            </a:r>
            <a:r>
              <a:rPr lang="sv-SE" sz="1600" dirty="0"/>
              <a:t>To </a:t>
            </a:r>
            <a:r>
              <a:rPr lang="sv-SE" sz="1600" dirty="0" err="1"/>
              <a:t>handles</a:t>
            </a:r>
            <a:r>
              <a:rPr lang="sv-SE" sz="1600" dirty="0"/>
              <a:t> the HTTP </a:t>
            </a:r>
            <a:r>
              <a:rPr lang="sv-SE" sz="1600" dirty="0" err="1"/>
              <a:t>request</a:t>
            </a:r>
            <a:r>
              <a:rPr lang="sv-SE" sz="1600" dirty="0"/>
              <a:t> to </a:t>
            </a:r>
            <a:r>
              <a:rPr lang="sv-SE" sz="1600" dirty="0" err="1"/>
              <a:t>our</a:t>
            </a:r>
            <a:r>
              <a:rPr lang="sv-SE" sz="1600" dirty="0"/>
              <a:t> </a:t>
            </a:r>
            <a:r>
              <a:rPr lang="sv-SE" sz="1600" dirty="0" err="1"/>
              <a:t>virtual</a:t>
            </a:r>
            <a:r>
              <a:rPr lang="sv-SE" sz="1600" dirty="0"/>
              <a:t> </a:t>
            </a:r>
            <a:r>
              <a:rPr lang="sv-SE" sz="1600" dirty="0" err="1"/>
              <a:t>host</a:t>
            </a:r>
            <a:r>
              <a:rPr lang="sv-SE" sz="1600" dirty="0"/>
              <a:t>          </a:t>
            </a:r>
          </a:p>
          <a:p>
            <a:pPr marL="0" indent="0">
              <a:buNone/>
            </a:pPr>
            <a:r>
              <a:rPr lang="en-US" b="1" dirty="0"/>
              <a:t>  </a:t>
            </a:r>
            <a:r>
              <a:rPr lang="en-US" b="1" dirty="0" err="1"/>
              <a:t>ServerAdmin</a:t>
            </a:r>
            <a:r>
              <a:rPr lang="en-US" b="1" dirty="0"/>
              <a:t>   </a:t>
            </a:r>
            <a:r>
              <a:rPr lang="sv-SE" sz="1100" dirty="0"/>
              <a:t>asdf0001@student.hv.se</a:t>
            </a:r>
            <a:r>
              <a:rPr lang="sv-SE" b="1" dirty="0"/>
              <a:t>	      </a:t>
            </a:r>
            <a:r>
              <a:rPr lang="sv-SE" sz="1600" dirty="0"/>
              <a:t>E-mail </a:t>
            </a:r>
            <a:r>
              <a:rPr lang="sv-SE" sz="1600" dirty="0" err="1"/>
              <a:t>of</a:t>
            </a:r>
            <a:r>
              <a:rPr lang="sv-SE" sz="1600" dirty="0"/>
              <a:t> the </a:t>
            </a:r>
            <a:r>
              <a:rPr lang="sv-SE" sz="1600" dirty="0" err="1"/>
              <a:t>admin</a:t>
            </a:r>
            <a:r>
              <a:rPr lang="sv-SE" sz="1600" dirty="0"/>
              <a:t> for </a:t>
            </a:r>
            <a:r>
              <a:rPr lang="sv-SE" sz="1600" dirty="0" err="1"/>
              <a:t>error</a:t>
            </a:r>
            <a:r>
              <a:rPr lang="sv-SE" sz="1600" dirty="0"/>
              <a:t> </a:t>
            </a:r>
            <a:r>
              <a:rPr lang="sv-SE" sz="1600" dirty="0" err="1"/>
              <a:t>reporting</a:t>
            </a:r>
            <a:endParaRPr lang="sv-SE" sz="1600" dirty="0"/>
          </a:p>
          <a:p>
            <a:pPr marL="0" indent="0">
              <a:buNone/>
            </a:pPr>
            <a:r>
              <a:rPr lang="en-US" b="1" dirty="0"/>
              <a:t>  </a:t>
            </a:r>
            <a:r>
              <a:rPr lang="en-US" b="1" dirty="0" err="1"/>
              <a:t>ServerName</a:t>
            </a:r>
            <a:r>
              <a:rPr lang="en-US" dirty="0"/>
              <a:t> </a:t>
            </a:r>
            <a:r>
              <a:rPr lang="en-US" sz="1200" dirty="0"/>
              <a:t>www.grp99.lab.hv.se</a:t>
            </a:r>
            <a:r>
              <a:rPr lang="en-US" dirty="0"/>
              <a:t>        	      </a:t>
            </a:r>
            <a:r>
              <a:rPr lang="en-US" sz="1600" dirty="0"/>
              <a:t>The name of our new created domain	</a:t>
            </a:r>
          </a:p>
          <a:p>
            <a:pPr marL="0" indent="0">
              <a:buNone/>
            </a:pPr>
            <a:r>
              <a:rPr lang="en-US" b="1" dirty="0"/>
              <a:t>  </a:t>
            </a:r>
            <a:r>
              <a:rPr lang="en-US" b="1" dirty="0" err="1"/>
              <a:t>DocumentRoot</a:t>
            </a:r>
            <a:r>
              <a:rPr lang="en-US" dirty="0"/>
              <a:t> “/var/www/html”    </a:t>
            </a:r>
            <a:r>
              <a:rPr lang="en-US" sz="1600" dirty="0"/>
              <a:t>Defines the root directory where the website's files</a:t>
            </a:r>
          </a:p>
          <a:p>
            <a:pPr marL="0" indent="0">
              <a:buNone/>
            </a:pPr>
            <a:r>
              <a:rPr lang="en-US" b="1" dirty="0"/>
              <a:t>  </a:t>
            </a:r>
            <a:r>
              <a:rPr lang="en-US" b="1" dirty="0" err="1"/>
              <a:t>ErrorLog</a:t>
            </a:r>
            <a:r>
              <a:rPr lang="en-US" b="1" dirty="0"/>
              <a:t> …                                     </a:t>
            </a:r>
            <a:r>
              <a:rPr lang="en-US" sz="1600" dirty="0"/>
              <a:t>Location of the log server error</a:t>
            </a:r>
          </a:p>
          <a:p>
            <a:pPr marL="0" indent="0">
              <a:buNone/>
            </a:pPr>
            <a:r>
              <a:rPr lang="en-US" b="1" dirty="0"/>
              <a:t>  </a:t>
            </a:r>
            <a:r>
              <a:rPr lang="en-US" b="1" dirty="0" err="1"/>
              <a:t>CustomLog</a:t>
            </a:r>
            <a:r>
              <a:rPr lang="en-US" b="1" dirty="0"/>
              <a:t>  …                               </a:t>
            </a:r>
            <a:r>
              <a:rPr lang="en-US" sz="1600" dirty="0"/>
              <a:t>Access log, records incoming requests.</a:t>
            </a:r>
          </a:p>
          <a:p>
            <a:pPr marL="0" indent="0">
              <a:buNone/>
            </a:pPr>
            <a:r>
              <a:rPr lang="en-US" b="1" dirty="0"/>
              <a:t>&lt;/</a:t>
            </a:r>
            <a:r>
              <a:rPr lang="en-US" b="1" dirty="0" err="1"/>
              <a:t>VirtualHost</a:t>
            </a:r>
            <a:r>
              <a:rPr lang="en-US" dirty="0"/>
              <a:t>&gt;                                  </a:t>
            </a:r>
            <a:r>
              <a:rPr lang="en-US" sz="1600" dirty="0"/>
              <a:t>Closes the VH block the end</a:t>
            </a:r>
          </a:p>
          <a:p>
            <a:pPr marL="0" indent="0">
              <a:buNone/>
            </a:pPr>
            <a:endParaRPr lang="en-US" b="1" dirty="0"/>
          </a:p>
        </p:txBody>
      </p:sp>
      <p:cxnSp>
        <p:nvCxnSpPr>
          <p:cNvPr id="9" name="Straight Connector 8">
            <a:extLst>
              <a:ext uri="{FF2B5EF4-FFF2-40B4-BE49-F238E27FC236}">
                <a16:creationId xmlns:a16="http://schemas.microsoft.com/office/drawing/2014/main" id="{CD2BBA69-FB9D-08DE-A054-C99C4E30C49D}"/>
              </a:ext>
            </a:extLst>
          </p:cNvPr>
          <p:cNvCxnSpPr>
            <a:cxnSpLocks/>
          </p:cNvCxnSpPr>
          <p:nvPr/>
        </p:nvCxnSpPr>
        <p:spPr>
          <a:xfrm>
            <a:off x="6750418" y="1591165"/>
            <a:ext cx="0" cy="32685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17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AF6D85-52A2-BCB0-53F6-DA17B5CD6278}"/>
              </a:ext>
            </a:extLst>
          </p:cNvPr>
          <p:cNvSpPr>
            <a:spLocks noGrp="1"/>
          </p:cNvSpPr>
          <p:nvPr>
            <p:ph type="title"/>
          </p:nvPr>
        </p:nvSpPr>
        <p:spPr/>
        <p:txBody>
          <a:bodyPr/>
          <a:lstStyle/>
          <a:p>
            <a:r>
              <a:rPr lang="en-GB" dirty="0"/>
              <a:t>Web Hosting</a:t>
            </a:r>
            <a:endParaRPr lang="en-SE" dirty="0"/>
          </a:p>
        </p:txBody>
      </p:sp>
      <p:sp>
        <p:nvSpPr>
          <p:cNvPr id="5" name="Text Placeholder 4">
            <a:extLst>
              <a:ext uri="{FF2B5EF4-FFF2-40B4-BE49-F238E27FC236}">
                <a16:creationId xmlns:a16="http://schemas.microsoft.com/office/drawing/2014/main" id="{5EB947FA-DDD0-5850-0AD3-4E35CE29C736}"/>
              </a:ext>
            </a:extLst>
          </p:cNvPr>
          <p:cNvSpPr>
            <a:spLocks noGrp="1"/>
          </p:cNvSpPr>
          <p:nvPr>
            <p:ph type="body" idx="1"/>
          </p:nvPr>
        </p:nvSpPr>
        <p:spPr/>
        <p:txBody>
          <a:bodyPr/>
          <a:lstStyle/>
          <a:p>
            <a:endParaRPr lang="en-SE" dirty="0"/>
          </a:p>
        </p:txBody>
      </p:sp>
      <p:pic>
        <p:nvPicPr>
          <p:cNvPr id="6" name="Picture 5" descr="A colorful feather on a black background&#10;&#10;Description automatically generated">
            <a:extLst>
              <a:ext uri="{FF2B5EF4-FFF2-40B4-BE49-F238E27FC236}">
                <a16:creationId xmlns:a16="http://schemas.microsoft.com/office/drawing/2014/main" id="{1F416629-8B44-B064-EAC0-7B3FDEE3DD03}"/>
              </a:ext>
            </a:extLst>
          </p:cNvPr>
          <p:cNvPicPr>
            <a:picLocks noChangeAspect="1"/>
          </p:cNvPicPr>
          <p:nvPr/>
        </p:nvPicPr>
        <p:blipFill>
          <a:blip r:embed="rId2">
            <a:clrChange>
              <a:clrFrom>
                <a:srgbClr val="000000">
                  <a:alpha val="0"/>
                </a:srgbClr>
              </a:clrFrom>
              <a:clrTo>
                <a:srgbClr val="000000">
                  <a:alpha val="0"/>
                </a:srgbClr>
              </a:clrTo>
            </a:clrChange>
          </a:blip>
          <a:srcRect r="11531"/>
          <a:stretch/>
        </p:blipFill>
        <p:spPr>
          <a:xfrm>
            <a:off x="9567463" y="705589"/>
            <a:ext cx="1918028" cy="3830834"/>
          </a:xfrm>
          <a:prstGeom prst="rect">
            <a:avLst/>
          </a:prstGeom>
          <a:noFill/>
        </p:spPr>
      </p:pic>
    </p:spTree>
    <p:extLst>
      <p:ext uri="{BB962C8B-B14F-4D97-AF65-F5344CB8AC3E}">
        <p14:creationId xmlns:p14="http://schemas.microsoft.com/office/powerpoint/2010/main" val="3585270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and white logo&#10;&#10;AI-generated content may be incorrect.">
            <a:extLst>
              <a:ext uri="{FF2B5EF4-FFF2-40B4-BE49-F238E27FC236}">
                <a16:creationId xmlns:a16="http://schemas.microsoft.com/office/drawing/2014/main" id="{40BFFB2F-98B4-FEDE-018A-2E09B9625051}"/>
              </a:ext>
            </a:extLst>
          </p:cNvPr>
          <p:cNvPicPr>
            <a:picLocks noGrp="1" noChangeAspect="1"/>
          </p:cNvPicPr>
          <p:nvPr>
            <p:ph idx="1"/>
          </p:nvPr>
        </p:nvPicPr>
        <p:blipFill>
          <a:blip r:embed="rId2"/>
          <a:stretch>
            <a:fillRect/>
          </a:stretch>
        </p:blipFill>
        <p:spPr>
          <a:xfrm>
            <a:off x="2580959" y="2834640"/>
            <a:ext cx="1939447" cy="1939447"/>
          </a:xfrm>
        </p:spPr>
      </p:pic>
      <p:sp>
        <p:nvSpPr>
          <p:cNvPr id="4" name="Title 3">
            <a:extLst>
              <a:ext uri="{FF2B5EF4-FFF2-40B4-BE49-F238E27FC236}">
                <a16:creationId xmlns:a16="http://schemas.microsoft.com/office/drawing/2014/main" id="{794780ED-DC0B-5BC6-4CFC-B921EF98D41D}"/>
              </a:ext>
            </a:extLst>
          </p:cNvPr>
          <p:cNvSpPr>
            <a:spLocks noGrp="1"/>
          </p:cNvSpPr>
          <p:nvPr>
            <p:ph type="title"/>
          </p:nvPr>
        </p:nvSpPr>
        <p:spPr/>
        <p:txBody>
          <a:bodyPr/>
          <a:lstStyle/>
          <a:p>
            <a:r>
              <a:rPr lang="en-GB" dirty="0"/>
              <a:t>Web Hosting</a:t>
            </a:r>
            <a:endParaRPr lang="en-SE" dirty="0"/>
          </a:p>
        </p:txBody>
      </p:sp>
      <p:pic>
        <p:nvPicPr>
          <p:cNvPr id="9" name="Content Placeholder 6" descr="A black and white logo&#10;&#10;AI-generated content may be incorrect.">
            <a:extLst>
              <a:ext uri="{FF2B5EF4-FFF2-40B4-BE49-F238E27FC236}">
                <a16:creationId xmlns:a16="http://schemas.microsoft.com/office/drawing/2014/main" id="{C98CAC8B-41D2-266C-2079-CC8D748DDF29}"/>
              </a:ext>
            </a:extLst>
          </p:cNvPr>
          <p:cNvPicPr>
            <a:picLocks noChangeAspect="1"/>
          </p:cNvPicPr>
          <p:nvPr/>
        </p:nvPicPr>
        <p:blipFill>
          <a:blip r:embed="rId2">
            <a:duotone>
              <a:prstClr val="black"/>
              <a:schemeClr val="accent4">
                <a:tint val="45000"/>
                <a:satMod val="400000"/>
              </a:schemeClr>
            </a:duotone>
          </a:blip>
          <a:stretch>
            <a:fillRect/>
          </a:stretch>
        </p:blipFill>
        <p:spPr>
          <a:xfrm>
            <a:off x="7457455" y="2561115"/>
            <a:ext cx="1939447" cy="1939447"/>
          </a:xfrm>
          <a:prstGeom prst="rect">
            <a:avLst/>
          </a:prstGeom>
        </p:spPr>
      </p:pic>
      <p:pic>
        <p:nvPicPr>
          <p:cNvPr id="11" name="Picture 10" descr="A computer server and globe&#10;&#10;AI-generated content may be incorrect.">
            <a:extLst>
              <a:ext uri="{FF2B5EF4-FFF2-40B4-BE49-F238E27FC236}">
                <a16:creationId xmlns:a16="http://schemas.microsoft.com/office/drawing/2014/main" id="{2B6B9713-3003-9070-0968-2E7B96074CF7}"/>
              </a:ext>
            </a:extLst>
          </p:cNvPr>
          <p:cNvPicPr>
            <a:picLocks noChangeAspect="1"/>
          </p:cNvPicPr>
          <p:nvPr/>
        </p:nvPicPr>
        <p:blipFill>
          <a:blip r:embed="rId3"/>
          <a:stretch>
            <a:fillRect/>
          </a:stretch>
        </p:blipFill>
        <p:spPr>
          <a:xfrm>
            <a:off x="5103031" y="4206240"/>
            <a:ext cx="2597613" cy="2597613"/>
          </a:xfrm>
          <a:prstGeom prst="rect">
            <a:avLst/>
          </a:prstGeom>
        </p:spPr>
      </p:pic>
      <p:pic>
        <p:nvPicPr>
          <p:cNvPr id="8" name="Content Placeholder 6" descr="A black and white logo&#10;&#10;AI-generated content may be incorrect.">
            <a:extLst>
              <a:ext uri="{FF2B5EF4-FFF2-40B4-BE49-F238E27FC236}">
                <a16:creationId xmlns:a16="http://schemas.microsoft.com/office/drawing/2014/main" id="{D9847A16-B7B4-B401-3933-7F48F42592C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4922205" y="1974375"/>
            <a:ext cx="1939447" cy="1939447"/>
          </a:xfrm>
          <a:prstGeom prst="rect">
            <a:avLst/>
          </a:prstGeom>
        </p:spPr>
      </p:pic>
      <p:sp>
        <p:nvSpPr>
          <p:cNvPr id="12" name="TextBox 11">
            <a:extLst>
              <a:ext uri="{FF2B5EF4-FFF2-40B4-BE49-F238E27FC236}">
                <a16:creationId xmlns:a16="http://schemas.microsoft.com/office/drawing/2014/main" id="{4F5E881A-E5B8-D626-3F4D-B6930489367D}"/>
              </a:ext>
            </a:extLst>
          </p:cNvPr>
          <p:cNvSpPr txBox="1"/>
          <p:nvPr/>
        </p:nvSpPr>
        <p:spPr>
          <a:xfrm>
            <a:off x="3106153" y="4206240"/>
            <a:ext cx="701410" cy="369332"/>
          </a:xfrm>
          <a:prstGeom prst="rect">
            <a:avLst/>
          </a:prstGeom>
          <a:noFill/>
        </p:spPr>
        <p:txBody>
          <a:bodyPr wrap="none" rtlCol="0">
            <a:spAutoFit/>
          </a:bodyPr>
          <a:lstStyle/>
          <a:p>
            <a:r>
              <a:rPr lang="en-GB" b="1" dirty="0" err="1"/>
              <a:t>volvo</a:t>
            </a:r>
            <a:endParaRPr lang="en-SE" b="1" dirty="0"/>
          </a:p>
        </p:txBody>
      </p:sp>
      <p:sp>
        <p:nvSpPr>
          <p:cNvPr id="13" name="TextBox 12">
            <a:extLst>
              <a:ext uri="{FF2B5EF4-FFF2-40B4-BE49-F238E27FC236}">
                <a16:creationId xmlns:a16="http://schemas.microsoft.com/office/drawing/2014/main" id="{3A6BF467-E42B-1A4A-8EB2-1F9CC14EBF47}"/>
              </a:ext>
            </a:extLst>
          </p:cNvPr>
          <p:cNvSpPr txBox="1"/>
          <p:nvPr/>
        </p:nvSpPr>
        <p:spPr>
          <a:xfrm>
            <a:off x="5559770" y="3333192"/>
            <a:ext cx="506357" cy="369332"/>
          </a:xfrm>
          <a:prstGeom prst="rect">
            <a:avLst/>
          </a:prstGeom>
          <a:noFill/>
        </p:spPr>
        <p:txBody>
          <a:bodyPr wrap="none" rtlCol="0">
            <a:spAutoFit/>
          </a:bodyPr>
          <a:lstStyle/>
          <a:p>
            <a:pPr algn="ctr"/>
            <a:r>
              <a:rPr lang="en-GB" b="1" dirty="0"/>
              <a:t>fiat</a:t>
            </a:r>
            <a:endParaRPr lang="en-SE" b="1" dirty="0"/>
          </a:p>
        </p:txBody>
      </p:sp>
      <p:sp>
        <p:nvSpPr>
          <p:cNvPr id="14" name="TextBox 13">
            <a:extLst>
              <a:ext uri="{FF2B5EF4-FFF2-40B4-BE49-F238E27FC236}">
                <a16:creationId xmlns:a16="http://schemas.microsoft.com/office/drawing/2014/main" id="{C4BA8D3E-CA76-CF90-A6C4-ECEEAF49839B}"/>
              </a:ext>
            </a:extLst>
          </p:cNvPr>
          <p:cNvSpPr txBox="1"/>
          <p:nvPr/>
        </p:nvSpPr>
        <p:spPr>
          <a:xfrm>
            <a:off x="8078572" y="3913822"/>
            <a:ext cx="603050" cy="369332"/>
          </a:xfrm>
          <a:prstGeom prst="rect">
            <a:avLst/>
          </a:prstGeom>
          <a:noFill/>
        </p:spPr>
        <p:txBody>
          <a:bodyPr wrap="none" rtlCol="0">
            <a:spAutoFit/>
          </a:bodyPr>
          <a:lstStyle/>
          <a:p>
            <a:r>
              <a:rPr lang="en-GB" b="1" dirty="0" err="1"/>
              <a:t>opel</a:t>
            </a:r>
            <a:endParaRPr lang="en-SE" b="1" dirty="0"/>
          </a:p>
        </p:txBody>
      </p:sp>
    </p:spTree>
    <p:extLst>
      <p:ext uri="{BB962C8B-B14F-4D97-AF65-F5344CB8AC3E}">
        <p14:creationId xmlns:p14="http://schemas.microsoft.com/office/powerpoint/2010/main" val="1705446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384" y="230188"/>
            <a:ext cx="9007416" cy="960258"/>
          </a:xfrm>
        </p:spPr>
        <p:txBody>
          <a:bodyPr>
            <a:normAutofit/>
          </a:bodyPr>
          <a:lstStyle/>
          <a:p>
            <a:r>
              <a:rPr lang="en-US" sz="4000" b="1" dirty="0">
                <a:latin typeface="Arial" panose="020B0604020202020204" pitchFamily="34" charset="0"/>
                <a:cs typeface="Arial" panose="020B0604020202020204" pitchFamily="34" charset="0"/>
              </a:rPr>
              <a:t>DOMAIN–SERVER CONNECTION</a:t>
            </a:r>
          </a:p>
        </p:txBody>
      </p:sp>
      <p:sp>
        <p:nvSpPr>
          <p:cNvPr id="3" name="Content Placeholder 2"/>
          <p:cNvSpPr>
            <a:spLocks noGrp="1"/>
          </p:cNvSpPr>
          <p:nvPr>
            <p:ph idx="1"/>
          </p:nvPr>
        </p:nvSpPr>
        <p:spPr>
          <a:xfrm>
            <a:off x="2346385" y="1825625"/>
            <a:ext cx="8615530" cy="4351338"/>
          </a:xfrm>
        </p:spPr>
        <p:txBody>
          <a:bodyPr>
            <a:normAutofit/>
          </a:bodyPr>
          <a:lstStyle/>
          <a:p>
            <a:pPr>
              <a:buNone/>
            </a:pPr>
            <a:r>
              <a:rPr lang="en-US" b="1" dirty="0"/>
              <a:t>Normal (old way): one server – one domain</a:t>
            </a:r>
          </a:p>
          <a:p>
            <a:pPr lvl="1"/>
            <a:r>
              <a:rPr lang="en-US" dirty="0"/>
              <a:t>Ex: </a:t>
            </a:r>
            <a:r>
              <a:rPr lang="en-US" i="1" dirty="0"/>
              <a:t>www.sunet.se</a:t>
            </a:r>
            <a:r>
              <a:rPr lang="en-US" dirty="0"/>
              <a:t> was one computer with one IP-address</a:t>
            </a:r>
          </a:p>
          <a:p>
            <a:pPr lvl="1"/>
            <a:endParaRPr lang="en-US" dirty="0"/>
          </a:p>
          <a:p>
            <a:pPr marL="0" indent="0">
              <a:buNone/>
            </a:pPr>
            <a:r>
              <a:rPr lang="en-US" b="1" dirty="0"/>
              <a:t>If one server is </a:t>
            </a:r>
            <a:r>
              <a:rPr lang="en-US" b="1" dirty="0">
                <a:solidFill>
                  <a:srgbClr val="C00000"/>
                </a:solidFill>
              </a:rPr>
              <a:t>not enough</a:t>
            </a:r>
          </a:p>
          <a:p>
            <a:pPr lvl="1"/>
            <a:r>
              <a:rPr lang="en-US" dirty="0"/>
              <a:t>Load balancing between hardware</a:t>
            </a:r>
          </a:p>
          <a:p>
            <a:pPr lvl="1"/>
            <a:r>
              <a:rPr lang="en-US" dirty="0"/>
              <a:t>DNS load-balancing (</a:t>
            </a:r>
            <a:r>
              <a:rPr lang="en-US" i="1" dirty="0"/>
              <a:t>www</a:t>
            </a:r>
            <a:r>
              <a:rPr lang="en-US" dirty="0"/>
              <a:t> is associated with several IP-addresses)</a:t>
            </a:r>
          </a:p>
          <a:p>
            <a:pPr lvl="1"/>
            <a:endParaRPr lang="en-US" dirty="0"/>
          </a:p>
          <a:p>
            <a:pPr marL="0" indent="0">
              <a:buNone/>
            </a:pPr>
            <a:r>
              <a:rPr lang="en-US" b="1" dirty="0"/>
              <a:t>If one server is </a:t>
            </a:r>
            <a:r>
              <a:rPr lang="en-US" b="1" dirty="0">
                <a:solidFill>
                  <a:srgbClr val="00602B"/>
                </a:solidFill>
              </a:rPr>
              <a:t>too much</a:t>
            </a:r>
            <a:r>
              <a:rPr lang="en-US" b="1" dirty="0"/>
              <a:t> - one server can be responsible for several domains</a:t>
            </a:r>
          </a:p>
          <a:p>
            <a:pPr lvl="1"/>
            <a:r>
              <a:rPr lang="en-US" dirty="0"/>
              <a:t>Better resource usage (at low loads)</a:t>
            </a:r>
          </a:p>
          <a:p>
            <a:pPr lvl="1"/>
            <a:r>
              <a:rPr lang="en-US" dirty="0"/>
              <a:t>Web hotels</a:t>
            </a:r>
          </a:p>
          <a:p>
            <a:pPr lvl="1"/>
            <a:endParaRPr lang="en-US" dirty="0"/>
          </a:p>
        </p:txBody>
      </p:sp>
      <p:grpSp>
        <p:nvGrpSpPr>
          <p:cNvPr id="31" name="Group 30">
            <a:extLst>
              <a:ext uri="{FF2B5EF4-FFF2-40B4-BE49-F238E27FC236}">
                <a16:creationId xmlns:a16="http://schemas.microsoft.com/office/drawing/2014/main" id="{855B4854-18C9-17F3-1A9A-CA59D3C6F9BF}"/>
              </a:ext>
            </a:extLst>
          </p:cNvPr>
          <p:cNvGrpSpPr/>
          <p:nvPr/>
        </p:nvGrpSpPr>
        <p:grpSpPr>
          <a:xfrm>
            <a:off x="9642429" y="1212437"/>
            <a:ext cx="2316810" cy="1563704"/>
            <a:chOff x="9642429" y="1212437"/>
            <a:chExt cx="2316810" cy="1563704"/>
          </a:xfrm>
        </p:grpSpPr>
        <p:pic>
          <p:nvPicPr>
            <p:cNvPr id="4" name="Content Placeholder 6" descr="A black and white logo&#10;&#10;AI-generated content may be incorrect.">
              <a:extLst>
                <a:ext uri="{FF2B5EF4-FFF2-40B4-BE49-F238E27FC236}">
                  <a16:creationId xmlns:a16="http://schemas.microsoft.com/office/drawing/2014/main" id="{D9D3E8A9-987B-D2E2-6A53-02915E6D8671}"/>
                </a:ext>
              </a:extLst>
            </p:cNvPr>
            <p:cNvPicPr>
              <a:picLocks noChangeAspect="1"/>
            </p:cNvPicPr>
            <p:nvPr/>
          </p:nvPicPr>
          <p:blipFill>
            <a:blip r:embed="rId2"/>
            <a:stretch>
              <a:fillRect/>
            </a:stretch>
          </p:blipFill>
          <p:spPr>
            <a:xfrm>
              <a:off x="9832971" y="1707244"/>
              <a:ext cx="398461" cy="398461"/>
            </a:xfrm>
            <a:prstGeom prst="rect">
              <a:avLst/>
            </a:prstGeom>
          </p:spPr>
        </p:pic>
        <p:pic>
          <p:nvPicPr>
            <p:cNvPr id="5" name="Content Placeholder 6" descr="A black and white logo&#10;&#10;AI-generated content may be incorrect.">
              <a:extLst>
                <a:ext uri="{FF2B5EF4-FFF2-40B4-BE49-F238E27FC236}">
                  <a16:creationId xmlns:a16="http://schemas.microsoft.com/office/drawing/2014/main" id="{718012FE-167F-B83F-EF2A-300C92E93E79}"/>
                </a:ext>
              </a:extLst>
            </p:cNvPr>
            <p:cNvPicPr>
              <a:picLocks noChangeAspect="1"/>
            </p:cNvPicPr>
            <p:nvPr/>
          </p:nvPicPr>
          <p:blipFill>
            <a:blip r:embed="rId2">
              <a:duotone>
                <a:prstClr val="black"/>
                <a:schemeClr val="accent4">
                  <a:tint val="45000"/>
                  <a:satMod val="400000"/>
                </a:schemeClr>
              </a:duotone>
            </a:blip>
            <a:stretch>
              <a:fillRect/>
            </a:stretch>
          </p:blipFill>
          <p:spPr>
            <a:xfrm>
              <a:off x="11358427" y="1654289"/>
              <a:ext cx="398461" cy="398461"/>
            </a:xfrm>
            <a:prstGeom prst="rect">
              <a:avLst/>
            </a:prstGeom>
          </p:spPr>
        </p:pic>
        <p:pic>
          <p:nvPicPr>
            <p:cNvPr id="6" name="Picture 5" descr="A computer server and globe&#10;&#10;AI-generated content may be incorrect.">
              <a:extLst>
                <a:ext uri="{FF2B5EF4-FFF2-40B4-BE49-F238E27FC236}">
                  <a16:creationId xmlns:a16="http://schemas.microsoft.com/office/drawing/2014/main" id="{BD2A4C50-89A7-9B34-2808-92B84EA4A837}"/>
                </a:ext>
              </a:extLst>
            </p:cNvPr>
            <p:cNvPicPr>
              <a:picLocks noChangeAspect="1"/>
            </p:cNvPicPr>
            <p:nvPr/>
          </p:nvPicPr>
          <p:blipFill>
            <a:blip r:embed="rId3"/>
            <a:stretch>
              <a:fillRect/>
            </a:stretch>
          </p:blipFill>
          <p:spPr>
            <a:xfrm>
              <a:off x="9964591" y="2242459"/>
              <a:ext cx="533682" cy="533682"/>
            </a:xfrm>
            <a:prstGeom prst="rect">
              <a:avLst/>
            </a:prstGeom>
          </p:spPr>
        </p:pic>
        <p:pic>
          <p:nvPicPr>
            <p:cNvPr id="7" name="Content Placeholder 6" descr="A black and white logo&#10;&#10;AI-generated content may be incorrect.">
              <a:extLst>
                <a:ext uri="{FF2B5EF4-FFF2-40B4-BE49-F238E27FC236}">
                  <a16:creationId xmlns:a16="http://schemas.microsoft.com/office/drawing/2014/main" id="{5593A478-0509-5940-7711-22D595B3F8D3}"/>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10596044" y="1649437"/>
              <a:ext cx="398461" cy="398461"/>
            </a:xfrm>
            <a:prstGeom prst="rect">
              <a:avLst/>
            </a:prstGeom>
          </p:spPr>
        </p:pic>
        <p:pic>
          <p:nvPicPr>
            <p:cNvPr id="8" name="Picture 7" descr="A computer server and globe&#10;&#10;AI-generated content may be incorrect.">
              <a:extLst>
                <a:ext uri="{FF2B5EF4-FFF2-40B4-BE49-F238E27FC236}">
                  <a16:creationId xmlns:a16="http://schemas.microsoft.com/office/drawing/2014/main" id="{914EB1E7-66BB-81C1-2647-B27FCD9862BA}"/>
                </a:ext>
              </a:extLst>
            </p:cNvPr>
            <p:cNvPicPr>
              <a:picLocks noChangeAspect="1"/>
            </p:cNvPicPr>
            <p:nvPr/>
          </p:nvPicPr>
          <p:blipFill>
            <a:blip r:embed="rId3"/>
            <a:stretch>
              <a:fillRect/>
            </a:stretch>
          </p:blipFill>
          <p:spPr>
            <a:xfrm>
              <a:off x="10695074" y="2166257"/>
              <a:ext cx="533682" cy="533682"/>
            </a:xfrm>
            <a:prstGeom prst="rect">
              <a:avLst/>
            </a:prstGeom>
          </p:spPr>
        </p:pic>
        <p:pic>
          <p:nvPicPr>
            <p:cNvPr id="9" name="Picture 8" descr="A computer server and globe&#10;&#10;AI-generated content may be incorrect.">
              <a:extLst>
                <a:ext uri="{FF2B5EF4-FFF2-40B4-BE49-F238E27FC236}">
                  <a16:creationId xmlns:a16="http://schemas.microsoft.com/office/drawing/2014/main" id="{71EA1997-962D-D698-27DA-5BC05AD1C4AF}"/>
                </a:ext>
              </a:extLst>
            </p:cNvPr>
            <p:cNvPicPr>
              <a:picLocks noChangeAspect="1"/>
            </p:cNvPicPr>
            <p:nvPr/>
          </p:nvPicPr>
          <p:blipFill>
            <a:blip r:embed="rId3"/>
            <a:stretch>
              <a:fillRect/>
            </a:stretch>
          </p:blipFill>
          <p:spPr>
            <a:xfrm>
              <a:off x="11425557" y="2209801"/>
              <a:ext cx="533682" cy="533682"/>
            </a:xfrm>
            <a:prstGeom prst="rect">
              <a:avLst/>
            </a:prstGeom>
          </p:spPr>
        </p:pic>
        <p:sp>
          <p:nvSpPr>
            <p:cNvPr id="10" name="TextBox 9">
              <a:extLst>
                <a:ext uri="{FF2B5EF4-FFF2-40B4-BE49-F238E27FC236}">
                  <a16:creationId xmlns:a16="http://schemas.microsoft.com/office/drawing/2014/main" id="{49688174-492F-BF9F-78BA-ADA9A4796545}"/>
                </a:ext>
              </a:extLst>
            </p:cNvPr>
            <p:cNvSpPr txBox="1"/>
            <p:nvPr/>
          </p:nvSpPr>
          <p:spPr>
            <a:xfrm>
              <a:off x="9642429" y="1337912"/>
              <a:ext cx="701410" cy="369332"/>
            </a:xfrm>
            <a:prstGeom prst="rect">
              <a:avLst/>
            </a:prstGeom>
            <a:noFill/>
          </p:spPr>
          <p:txBody>
            <a:bodyPr wrap="none" rtlCol="0">
              <a:spAutoFit/>
            </a:bodyPr>
            <a:lstStyle/>
            <a:p>
              <a:r>
                <a:rPr lang="en-GB" b="1" dirty="0" err="1"/>
                <a:t>volvo</a:t>
              </a:r>
              <a:endParaRPr lang="en-SE" b="1" dirty="0"/>
            </a:p>
          </p:txBody>
        </p:sp>
        <p:sp>
          <p:nvSpPr>
            <p:cNvPr id="11" name="TextBox 10">
              <a:extLst>
                <a:ext uri="{FF2B5EF4-FFF2-40B4-BE49-F238E27FC236}">
                  <a16:creationId xmlns:a16="http://schemas.microsoft.com/office/drawing/2014/main" id="{E2CCBF8E-035E-74E9-A5D8-3DC822B76F3E}"/>
                </a:ext>
              </a:extLst>
            </p:cNvPr>
            <p:cNvSpPr txBox="1"/>
            <p:nvPr/>
          </p:nvSpPr>
          <p:spPr>
            <a:xfrm>
              <a:off x="10542095" y="1212437"/>
              <a:ext cx="506357" cy="369332"/>
            </a:xfrm>
            <a:prstGeom prst="rect">
              <a:avLst/>
            </a:prstGeom>
            <a:noFill/>
          </p:spPr>
          <p:txBody>
            <a:bodyPr wrap="none" rtlCol="0">
              <a:spAutoFit/>
            </a:bodyPr>
            <a:lstStyle/>
            <a:p>
              <a:pPr algn="ctr"/>
              <a:r>
                <a:rPr lang="en-GB" b="1" dirty="0"/>
                <a:t>fiat</a:t>
              </a:r>
              <a:endParaRPr lang="en-SE" b="1" dirty="0"/>
            </a:p>
          </p:txBody>
        </p:sp>
        <p:sp>
          <p:nvSpPr>
            <p:cNvPr id="12" name="TextBox 11">
              <a:extLst>
                <a:ext uri="{FF2B5EF4-FFF2-40B4-BE49-F238E27FC236}">
                  <a16:creationId xmlns:a16="http://schemas.microsoft.com/office/drawing/2014/main" id="{F0AAEF4A-08D8-FEC4-42CE-C73174B5818B}"/>
                </a:ext>
              </a:extLst>
            </p:cNvPr>
            <p:cNvSpPr txBox="1"/>
            <p:nvPr/>
          </p:nvSpPr>
          <p:spPr>
            <a:xfrm>
              <a:off x="11124032" y="1227478"/>
              <a:ext cx="603050" cy="369332"/>
            </a:xfrm>
            <a:prstGeom prst="rect">
              <a:avLst/>
            </a:prstGeom>
            <a:noFill/>
          </p:spPr>
          <p:txBody>
            <a:bodyPr wrap="none" rtlCol="0">
              <a:spAutoFit/>
            </a:bodyPr>
            <a:lstStyle/>
            <a:p>
              <a:r>
                <a:rPr lang="en-GB" b="1" dirty="0" err="1"/>
                <a:t>opel</a:t>
              </a:r>
              <a:endParaRPr lang="en-SE" b="1" dirty="0"/>
            </a:p>
          </p:txBody>
        </p:sp>
      </p:grpSp>
      <p:grpSp>
        <p:nvGrpSpPr>
          <p:cNvPr id="32" name="Group 31">
            <a:extLst>
              <a:ext uri="{FF2B5EF4-FFF2-40B4-BE49-F238E27FC236}">
                <a16:creationId xmlns:a16="http://schemas.microsoft.com/office/drawing/2014/main" id="{DE2FFC58-7D4A-E660-FC48-1D22A49FE583}"/>
              </a:ext>
            </a:extLst>
          </p:cNvPr>
          <p:cNvGrpSpPr/>
          <p:nvPr/>
        </p:nvGrpSpPr>
        <p:grpSpPr>
          <a:xfrm>
            <a:off x="10723404" y="3154672"/>
            <a:ext cx="1435065" cy="1024570"/>
            <a:chOff x="10723404" y="3154672"/>
            <a:chExt cx="1435065" cy="1024570"/>
          </a:xfrm>
        </p:grpSpPr>
        <p:pic>
          <p:nvPicPr>
            <p:cNvPr id="13" name="Content Placeholder 6" descr="A black and white logo&#10;&#10;AI-generated content may be incorrect.">
              <a:extLst>
                <a:ext uri="{FF2B5EF4-FFF2-40B4-BE49-F238E27FC236}">
                  <a16:creationId xmlns:a16="http://schemas.microsoft.com/office/drawing/2014/main" id="{11E99C3F-CACE-BE3F-1508-D343DB00550D}"/>
                </a:ext>
              </a:extLst>
            </p:cNvPr>
            <p:cNvPicPr>
              <a:picLocks noChangeAspect="1"/>
            </p:cNvPicPr>
            <p:nvPr/>
          </p:nvPicPr>
          <p:blipFill>
            <a:blip r:embed="rId2"/>
            <a:stretch>
              <a:fillRect/>
            </a:stretch>
          </p:blipFill>
          <p:spPr>
            <a:xfrm>
              <a:off x="11392915" y="3164775"/>
              <a:ext cx="398461" cy="398461"/>
            </a:xfrm>
            <a:prstGeom prst="rect">
              <a:avLst/>
            </a:prstGeom>
          </p:spPr>
        </p:pic>
        <p:pic>
          <p:nvPicPr>
            <p:cNvPr id="15" name="Picture 14" descr="A computer server and globe&#10;&#10;AI-generated content may be incorrect.">
              <a:extLst>
                <a:ext uri="{FF2B5EF4-FFF2-40B4-BE49-F238E27FC236}">
                  <a16:creationId xmlns:a16="http://schemas.microsoft.com/office/drawing/2014/main" id="{36789BC2-0246-EA78-F8CB-E34BF9C0AE34}"/>
                </a:ext>
              </a:extLst>
            </p:cNvPr>
            <p:cNvPicPr>
              <a:picLocks noChangeAspect="1"/>
            </p:cNvPicPr>
            <p:nvPr/>
          </p:nvPicPr>
          <p:blipFill>
            <a:blip r:embed="rId3"/>
            <a:stretch>
              <a:fillRect/>
            </a:stretch>
          </p:blipFill>
          <p:spPr>
            <a:xfrm>
              <a:off x="11034681" y="3558473"/>
              <a:ext cx="533682" cy="533682"/>
            </a:xfrm>
            <a:prstGeom prst="rect">
              <a:avLst/>
            </a:prstGeom>
          </p:spPr>
        </p:pic>
        <p:pic>
          <p:nvPicPr>
            <p:cNvPr id="17" name="Picture 16" descr="A computer server and globe&#10;&#10;AI-generated content may be incorrect.">
              <a:extLst>
                <a:ext uri="{FF2B5EF4-FFF2-40B4-BE49-F238E27FC236}">
                  <a16:creationId xmlns:a16="http://schemas.microsoft.com/office/drawing/2014/main" id="{3684014E-D14F-130D-DD4D-9BF380F30738}"/>
                </a:ext>
              </a:extLst>
            </p:cNvPr>
            <p:cNvPicPr>
              <a:picLocks noChangeAspect="1"/>
            </p:cNvPicPr>
            <p:nvPr/>
          </p:nvPicPr>
          <p:blipFill>
            <a:blip r:embed="rId3"/>
            <a:stretch>
              <a:fillRect/>
            </a:stretch>
          </p:blipFill>
          <p:spPr>
            <a:xfrm>
              <a:off x="11340619" y="3602016"/>
              <a:ext cx="533682" cy="533682"/>
            </a:xfrm>
            <a:prstGeom prst="rect">
              <a:avLst/>
            </a:prstGeom>
          </p:spPr>
        </p:pic>
        <p:pic>
          <p:nvPicPr>
            <p:cNvPr id="18" name="Picture 17" descr="A computer server and globe&#10;&#10;AI-generated content may be incorrect.">
              <a:extLst>
                <a:ext uri="{FF2B5EF4-FFF2-40B4-BE49-F238E27FC236}">
                  <a16:creationId xmlns:a16="http://schemas.microsoft.com/office/drawing/2014/main" id="{EABBA2E8-436D-66A2-AABD-EB639BA9A1C2}"/>
                </a:ext>
              </a:extLst>
            </p:cNvPr>
            <p:cNvPicPr>
              <a:picLocks noChangeAspect="1"/>
            </p:cNvPicPr>
            <p:nvPr/>
          </p:nvPicPr>
          <p:blipFill>
            <a:blip r:embed="rId3"/>
            <a:stretch>
              <a:fillRect/>
            </a:stretch>
          </p:blipFill>
          <p:spPr>
            <a:xfrm>
              <a:off x="11624787" y="3645560"/>
              <a:ext cx="533682" cy="533682"/>
            </a:xfrm>
            <a:prstGeom prst="rect">
              <a:avLst/>
            </a:prstGeom>
          </p:spPr>
        </p:pic>
        <p:sp>
          <p:nvSpPr>
            <p:cNvPr id="19" name="TextBox 18">
              <a:extLst>
                <a:ext uri="{FF2B5EF4-FFF2-40B4-BE49-F238E27FC236}">
                  <a16:creationId xmlns:a16="http://schemas.microsoft.com/office/drawing/2014/main" id="{6DB7064F-0C7E-DE56-43A7-0AE1CD0A0057}"/>
                </a:ext>
              </a:extLst>
            </p:cNvPr>
            <p:cNvSpPr txBox="1"/>
            <p:nvPr/>
          </p:nvSpPr>
          <p:spPr>
            <a:xfrm>
              <a:off x="10723404" y="3154672"/>
              <a:ext cx="701410" cy="369332"/>
            </a:xfrm>
            <a:prstGeom prst="rect">
              <a:avLst/>
            </a:prstGeom>
            <a:noFill/>
          </p:spPr>
          <p:txBody>
            <a:bodyPr wrap="none" rtlCol="0">
              <a:spAutoFit/>
            </a:bodyPr>
            <a:lstStyle/>
            <a:p>
              <a:r>
                <a:rPr lang="en-GB" b="1" dirty="0" err="1"/>
                <a:t>volvo</a:t>
              </a:r>
              <a:endParaRPr lang="en-SE" b="1" dirty="0"/>
            </a:p>
          </p:txBody>
        </p:sp>
      </p:grpSp>
      <p:grpSp>
        <p:nvGrpSpPr>
          <p:cNvPr id="33" name="Group 32">
            <a:extLst>
              <a:ext uri="{FF2B5EF4-FFF2-40B4-BE49-F238E27FC236}">
                <a16:creationId xmlns:a16="http://schemas.microsoft.com/office/drawing/2014/main" id="{CD50CBFD-9C88-C9D6-3B78-C0239C9CBE24}"/>
              </a:ext>
            </a:extLst>
          </p:cNvPr>
          <p:cNvGrpSpPr/>
          <p:nvPr/>
        </p:nvGrpSpPr>
        <p:grpSpPr>
          <a:xfrm>
            <a:off x="7813482" y="5010732"/>
            <a:ext cx="1888700" cy="1738931"/>
            <a:chOff x="7813482" y="5010732"/>
            <a:chExt cx="1888700" cy="1738931"/>
          </a:xfrm>
        </p:grpSpPr>
        <p:pic>
          <p:nvPicPr>
            <p:cNvPr id="22" name="Content Placeholder 6" descr="A black and white logo&#10;&#10;AI-generated content may be incorrect.">
              <a:extLst>
                <a:ext uri="{FF2B5EF4-FFF2-40B4-BE49-F238E27FC236}">
                  <a16:creationId xmlns:a16="http://schemas.microsoft.com/office/drawing/2014/main" id="{EAD47535-3603-174A-22CF-881504D6C362}"/>
                </a:ext>
              </a:extLst>
            </p:cNvPr>
            <p:cNvPicPr>
              <a:picLocks noChangeAspect="1"/>
            </p:cNvPicPr>
            <p:nvPr/>
          </p:nvPicPr>
          <p:blipFill>
            <a:blip r:embed="rId2"/>
            <a:stretch>
              <a:fillRect/>
            </a:stretch>
          </p:blipFill>
          <p:spPr>
            <a:xfrm>
              <a:off x="7960480" y="5440223"/>
              <a:ext cx="398461" cy="398461"/>
            </a:xfrm>
            <a:prstGeom prst="rect">
              <a:avLst/>
            </a:prstGeom>
          </p:spPr>
        </p:pic>
        <p:pic>
          <p:nvPicPr>
            <p:cNvPr id="23" name="Content Placeholder 6" descr="A black and white logo&#10;&#10;AI-generated content may be incorrect.">
              <a:extLst>
                <a:ext uri="{FF2B5EF4-FFF2-40B4-BE49-F238E27FC236}">
                  <a16:creationId xmlns:a16="http://schemas.microsoft.com/office/drawing/2014/main" id="{4212DF74-DBB6-83F5-B6B4-55783957CD19}"/>
                </a:ext>
              </a:extLst>
            </p:cNvPr>
            <p:cNvPicPr>
              <a:picLocks noChangeAspect="1"/>
            </p:cNvPicPr>
            <p:nvPr/>
          </p:nvPicPr>
          <p:blipFill>
            <a:blip r:embed="rId2">
              <a:duotone>
                <a:prstClr val="black"/>
                <a:schemeClr val="accent4">
                  <a:tint val="45000"/>
                  <a:satMod val="400000"/>
                </a:schemeClr>
              </a:duotone>
            </a:blip>
            <a:stretch>
              <a:fillRect/>
            </a:stretch>
          </p:blipFill>
          <p:spPr>
            <a:xfrm>
              <a:off x="9213786" y="5485242"/>
              <a:ext cx="398461" cy="398461"/>
            </a:xfrm>
            <a:prstGeom prst="rect">
              <a:avLst/>
            </a:prstGeom>
          </p:spPr>
        </p:pic>
        <p:pic>
          <p:nvPicPr>
            <p:cNvPr id="25" name="Content Placeholder 6" descr="A black and white logo&#10;&#10;AI-generated content may be incorrect.">
              <a:extLst>
                <a:ext uri="{FF2B5EF4-FFF2-40B4-BE49-F238E27FC236}">
                  <a16:creationId xmlns:a16="http://schemas.microsoft.com/office/drawing/2014/main" id="{6BACD05D-FC80-8193-EF83-C70F6C7F870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8592921" y="5317100"/>
              <a:ext cx="398461" cy="398461"/>
            </a:xfrm>
            <a:prstGeom prst="rect">
              <a:avLst/>
            </a:prstGeom>
          </p:spPr>
        </p:pic>
        <p:pic>
          <p:nvPicPr>
            <p:cNvPr id="26" name="Picture 25" descr="A computer server and globe&#10;&#10;AI-generated content may be incorrect.">
              <a:extLst>
                <a:ext uri="{FF2B5EF4-FFF2-40B4-BE49-F238E27FC236}">
                  <a16:creationId xmlns:a16="http://schemas.microsoft.com/office/drawing/2014/main" id="{445752EB-EF58-7C81-25F0-B02F479AF612}"/>
                </a:ext>
              </a:extLst>
            </p:cNvPr>
            <p:cNvPicPr>
              <a:picLocks noChangeAspect="1"/>
            </p:cNvPicPr>
            <p:nvPr/>
          </p:nvPicPr>
          <p:blipFill>
            <a:blip r:embed="rId3"/>
            <a:stretch>
              <a:fillRect/>
            </a:stretch>
          </p:blipFill>
          <p:spPr>
            <a:xfrm>
              <a:off x="8425110" y="5819469"/>
              <a:ext cx="930194" cy="930194"/>
            </a:xfrm>
            <a:prstGeom prst="rect">
              <a:avLst/>
            </a:prstGeom>
          </p:spPr>
        </p:pic>
        <p:sp>
          <p:nvSpPr>
            <p:cNvPr id="28" name="TextBox 27">
              <a:extLst>
                <a:ext uri="{FF2B5EF4-FFF2-40B4-BE49-F238E27FC236}">
                  <a16:creationId xmlns:a16="http://schemas.microsoft.com/office/drawing/2014/main" id="{853F36E6-DA3A-83A9-14D2-E9C01FC886B5}"/>
                </a:ext>
              </a:extLst>
            </p:cNvPr>
            <p:cNvSpPr txBox="1"/>
            <p:nvPr/>
          </p:nvSpPr>
          <p:spPr>
            <a:xfrm>
              <a:off x="7813482" y="5125321"/>
              <a:ext cx="701410" cy="369332"/>
            </a:xfrm>
            <a:prstGeom prst="rect">
              <a:avLst/>
            </a:prstGeom>
            <a:noFill/>
          </p:spPr>
          <p:txBody>
            <a:bodyPr wrap="none" rtlCol="0">
              <a:spAutoFit/>
            </a:bodyPr>
            <a:lstStyle/>
            <a:p>
              <a:r>
                <a:rPr lang="en-GB" b="1" dirty="0" err="1"/>
                <a:t>volvo</a:t>
              </a:r>
              <a:endParaRPr lang="en-SE" b="1" dirty="0"/>
            </a:p>
          </p:txBody>
        </p:sp>
        <p:sp>
          <p:nvSpPr>
            <p:cNvPr id="29" name="TextBox 28">
              <a:extLst>
                <a:ext uri="{FF2B5EF4-FFF2-40B4-BE49-F238E27FC236}">
                  <a16:creationId xmlns:a16="http://schemas.microsoft.com/office/drawing/2014/main" id="{6E9148D9-3771-424C-F66A-C7716D4F6A92}"/>
                </a:ext>
              </a:extLst>
            </p:cNvPr>
            <p:cNvSpPr txBox="1"/>
            <p:nvPr/>
          </p:nvSpPr>
          <p:spPr>
            <a:xfrm>
              <a:off x="8538972" y="5010732"/>
              <a:ext cx="506357" cy="369332"/>
            </a:xfrm>
            <a:prstGeom prst="rect">
              <a:avLst/>
            </a:prstGeom>
            <a:noFill/>
          </p:spPr>
          <p:txBody>
            <a:bodyPr wrap="none" rtlCol="0">
              <a:spAutoFit/>
            </a:bodyPr>
            <a:lstStyle/>
            <a:p>
              <a:pPr algn="ctr"/>
              <a:r>
                <a:rPr lang="en-GB" b="1" dirty="0"/>
                <a:t>fiat</a:t>
              </a:r>
              <a:endParaRPr lang="en-SE" b="1" dirty="0"/>
            </a:p>
          </p:txBody>
        </p:sp>
        <p:sp>
          <p:nvSpPr>
            <p:cNvPr id="30" name="TextBox 29">
              <a:extLst>
                <a:ext uri="{FF2B5EF4-FFF2-40B4-BE49-F238E27FC236}">
                  <a16:creationId xmlns:a16="http://schemas.microsoft.com/office/drawing/2014/main" id="{7374E87E-569A-8ACA-5703-AE5F69C844AD}"/>
                </a:ext>
              </a:extLst>
            </p:cNvPr>
            <p:cNvSpPr txBox="1"/>
            <p:nvPr/>
          </p:nvSpPr>
          <p:spPr>
            <a:xfrm>
              <a:off x="9099132" y="5145519"/>
              <a:ext cx="603050" cy="369332"/>
            </a:xfrm>
            <a:prstGeom prst="rect">
              <a:avLst/>
            </a:prstGeom>
            <a:noFill/>
          </p:spPr>
          <p:txBody>
            <a:bodyPr wrap="none" rtlCol="0">
              <a:spAutoFit/>
            </a:bodyPr>
            <a:lstStyle/>
            <a:p>
              <a:r>
                <a:rPr lang="en-GB" b="1" dirty="0" err="1"/>
                <a:t>opel</a:t>
              </a:r>
              <a:endParaRPr lang="en-SE" b="1" dirty="0"/>
            </a:p>
          </p:txBody>
        </p:sp>
      </p:grpSp>
    </p:spTree>
    <p:extLst>
      <p:ext uri="{BB962C8B-B14F-4D97-AF65-F5344CB8AC3E}">
        <p14:creationId xmlns:p14="http://schemas.microsoft.com/office/powerpoint/2010/main" val="9883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00300" y="230188"/>
            <a:ext cx="8953500" cy="938720"/>
          </a:xfrm>
        </p:spPr>
        <p:txBody>
          <a:bodyPr>
            <a:normAutofit/>
          </a:bodyPr>
          <a:lstStyle/>
          <a:p>
            <a:r>
              <a:rPr lang="en-US" b="1" dirty="0">
                <a:latin typeface="Arial" panose="020B0604020202020204" pitchFamily="34" charset="0"/>
                <a:cs typeface="Arial" panose="020B0604020202020204" pitchFamily="34" charset="0"/>
              </a:rPr>
              <a:t>LOAD BALANCING</a:t>
            </a:r>
          </a:p>
        </p:txBody>
      </p:sp>
      <p:sp>
        <p:nvSpPr>
          <p:cNvPr id="3" name="Content Placeholder 2"/>
          <p:cNvSpPr>
            <a:spLocks noGrp="1"/>
          </p:cNvSpPr>
          <p:nvPr>
            <p:ph idx="1"/>
          </p:nvPr>
        </p:nvSpPr>
        <p:spPr>
          <a:xfrm>
            <a:off x="2400300" y="1825625"/>
            <a:ext cx="8953500" cy="4351338"/>
          </a:xfrm>
        </p:spPr>
        <p:txBody>
          <a:bodyPr>
            <a:normAutofit/>
          </a:bodyPr>
          <a:lstStyle/>
          <a:p>
            <a:pPr marL="342900" lvl="1" indent="-342900">
              <a:lnSpc>
                <a:spcPct val="130000"/>
              </a:lnSpc>
              <a:buClr>
                <a:srgbClr val="024384"/>
              </a:buClr>
              <a:buSzPct val="130000"/>
              <a:buFont typeface="Wingdings" pitchFamily="2" charset="2"/>
              <a:buChar char="§"/>
            </a:pPr>
            <a:r>
              <a:rPr lang="sv-SE" dirty="0"/>
              <a:t>DNS </a:t>
            </a:r>
            <a:r>
              <a:rPr lang="sv-SE" dirty="0" err="1"/>
              <a:t>load</a:t>
            </a:r>
            <a:r>
              <a:rPr lang="sv-SE" dirty="0"/>
              <a:t> </a:t>
            </a:r>
            <a:r>
              <a:rPr lang="sv-SE" dirty="0" err="1"/>
              <a:t>balance</a:t>
            </a:r>
            <a:endParaRPr lang="sv-SE" dirty="0"/>
          </a:p>
          <a:p>
            <a:pPr marL="342900" lvl="1" indent="-342900">
              <a:lnSpc>
                <a:spcPct val="130000"/>
              </a:lnSpc>
              <a:buClr>
                <a:srgbClr val="024384"/>
              </a:buClr>
              <a:buSzPct val="130000"/>
              <a:buFont typeface="Wingdings" pitchFamily="2" charset="2"/>
              <a:buChar char="§"/>
            </a:pPr>
            <a:endParaRPr lang="sv-SE" dirty="0"/>
          </a:p>
          <a:p>
            <a:pPr marL="342900" lvl="1" indent="-342900">
              <a:lnSpc>
                <a:spcPct val="130000"/>
              </a:lnSpc>
              <a:buClr>
                <a:srgbClr val="024384"/>
              </a:buClr>
              <a:buSzPct val="130000"/>
              <a:buFont typeface="Wingdings" pitchFamily="2" charset="2"/>
              <a:buChar char="§"/>
            </a:pPr>
            <a:endParaRPr lang="sv-SE" dirty="0"/>
          </a:p>
          <a:p>
            <a:pPr marL="342900" lvl="1" indent="-342900">
              <a:lnSpc>
                <a:spcPct val="130000"/>
              </a:lnSpc>
              <a:buClr>
                <a:srgbClr val="024384"/>
              </a:buClr>
              <a:buSzPct val="130000"/>
              <a:buFont typeface="Wingdings" pitchFamily="2" charset="2"/>
              <a:buChar char="§"/>
            </a:pPr>
            <a:r>
              <a:rPr lang="sv-SE" dirty="0"/>
              <a:t>”</a:t>
            </a:r>
            <a:r>
              <a:rPr lang="sv-SE" dirty="0" err="1"/>
              <a:t>Gateway</a:t>
            </a:r>
            <a:r>
              <a:rPr lang="sv-SE" dirty="0"/>
              <a:t>” </a:t>
            </a:r>
            <a:r>
              <a:rPr lang="sv-SE" dirty="0" err="1"/>
              <a:t>load</a:t>
            </a:r>
            <a:r>
              <a:rPr lang="sv-SE" dirty="0"/>
              <a:t> </a:t>
            </a:r>
            <a:r>
              <a:rPr lang="sv-SE" dirty="0" err="1"/>
              <a:t>balance</a:t>
            </a:r>
            <a:endParaRPr lang="sv-SE" dirty="0"/>
          </a:p>
          <a:p>
            <a:pPr marL="342900" lvl="1" indent="-342900">
              <a:lnSpc>
                <a:spcPct val="130000"/>
              </a:lnSpc>
              <a:buClr>
                <a:srgbClr val="024384"/>
              </a:buClr>
              <a:buSzPct val="130000"/>
              <a:buFont typeface="Wingdings" pitchFamily="2" charset="2"/>
              <a:buChar char="§"/>
            </a:pPr>
            <a:endParaRPr lang="sv-SE" dirty="0"/>
          </a:p>
          <a:p>
            <a:pPr marL="342900" lvl="1" indent="-342900">
              <a:lnSpc>
                <a:spcPct val="130000"/>
              </a:lnSpc>
              <a:buClr>
                <a:srgbClr val="024384"/>
              </a:buClr>
              <a:buSzPct val="130000"/>
              <a:buFont typeface="Wingdings" pitchFamily="2" charset="2"/>
              <a:buChar char="§"/>
            </a:pPr>
            <a:endParaRPr lang="sv-SE" dirty="0"/>
          </a:p>
          <a:p>
            <a:pPr marL="342900" lvl="1" indent="-342900">
              <a:lnSpc>
                <a:spcPct val="130000"/>
              </a:lnSpc>
              <a:buClr>
                <a:srgbClr val="024384"/>
              </a:buClr>
              <a:buSzPct val="130000"/>
              <a:buFont typeface="Wingdings" pitchFamily="2" charset="2"/>
              <a:buChar char="§"/>
            </a:pPr>
            <a:endParaRPr lang="sv-SE" dirty="0"/>
          </a:p>
          <a:p>
            <a:pPr marL="342900" lvl="1" indent="-342900">
              <a:lnSpc>
                <a:spcPct val="130000"/>
              </a:lnSpc>
              <a:buClr>
                <a:srgbClr val="024384"/>
              </a:buClr>
              <a:buSzPct val="130000"/>
              <a:buFont typeface="Wingdings" pitchFamily="2" charset="2"/>
              <a:buChar char="§"/>
            </a:pPr>
            <a:r>
              <a:rPr lang="sv-SE" dirty="0" err="1"/>
              <a:t>Content</a:t>
            </a:r>
            <a:r>
              <a:rPr lang="sv-SE" dirty="0"/>
              <a:t> </a:t>
            </a:r>
            <a:r>
              <a:rPr lang="sv-SE" dirty="0" err="1"/>
              <a:t>based</a:t>
            </a:r>
            <a:r>
              <a:rPr lang="sv-SE" dirty="0"/>
              <a:t> </a:t>
            </a:r>
            <a:endParaRPr lang="en-US" dirty="0"/>
          </a:p>
        </p:txBody>
      </p:sp>
      <p:sp>
        <p:nvSpPr>
          <p:cNvPr id="4" name="TextBox 3"/>
          <p:cNvSpPr txBox="1"/>
          <p:nvPr/>
        </p:nvSpPr>
        <p:spPr>
          <a:xfrm>
            <a:off x="6400800" y="1752600"/>
            <a:ext cx="3934090" cy="938719"/>
          </a:xfrm>
          <a:prstGeom prst="rect">
            <a:avLst/>
          </a:prstGeom>
          <a:noFill/>
          <a:ln>
            <a:solidFill>
              <a:schemeClr val="tx1">
                <a:lumMod val="50000"/>
                <a:lumOff val="50000"/>
              </a:schemeClr>
            </a:solidFill>
          </a:ln>
        </p:spPr>
        <p:txBody>
          <a:bodyPr wrap="none" rtlCol="0">
            <a:spAutoFit/>
          </a:bodyPr>
          <a:lstStyle/>
          <a:p>
            <a:r>
              <a:rPr lang="en-US" sz="1100"/>
              <a:t>;; ANSWER SECTION:</a:t>
            </a:r>
          </a:p>
          <a:p>
            <a:r>
              <a:rPr lang="en-US" sz="1100"/>
              <a:t>www.hv.se	0	CNAME	www.l.hv.se</a:t>
            </a:r>
          </a:p>
          <a:p>
            <a:r>
              <a:rPr lang="en-US" sz="1100"/>
              <a:t>www.l.hv.se	65	A	193.10.236.110</a:t>
            </a:r>
          </a:p>
          <a:p>
            <a:r>
              <a:rPr lang="en-US" sz="1100"/>
              <a:t>www.l.hv.se	65	A	193.10.236.111</a:t>
            </a:r>
          </a:p>
          <a:p>
            <a:endParaRPr lang="en-US" sz="1100"/>
          </a:p>
        </p:txBody>
      </p:sp>
      <p:sp>
        <p:nvSpPr>
          <p:cNvPr id="5" name="Rectangle 4"/>
          <p:cNvSpPr/>
          <p:nvPr/>
        </p:nvSpPr>
        <p:spPr>
          <a:xfrm>
            <a:off x="7710355" y="3547450"/>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915400" y="3785858"/>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15400" y="3149098"/>
            <a:ext cx="609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endCxn id="5" idx="1"/>
          </p:cNvCxnSpPr>
          <p:nvPr/>
        </p:nvCxnSpPr>
        <p:spPr>
          <a:xfrm>
            <a:off x="6948355" y="373795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7" idx="1"/>
          </p:cNvCxnSpPr>
          <p:nvPr/>
        </p:nvCxnSpPr>
        <p:spPr>
          <a:xfrm flipV="1">
            <a:off x="8319956" y="3339598"/>
            <a:ext cx="595445" cy="39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6" idx="1"/>
          </p:cNvCxnSpPr>
          <p:nvPr/>
        </p:nvCxnSpPr>
        <p:spPr>
          <a:xfrm>
            <a:off x="8319956" y="3737950"/>
            <a:ext cx="595445" cy="2384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3106400" y="4876800"/>
            <a:ext cx="15240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52911" y="4876800"/>
            <a:ext cx="4148893" cy="1107996"/>
          </a:xfrm>
          <a:prstGeom prst="rect">
            <a:avLst/>
          </a:prstGeom>
          <a:noFill/>
          <a:ln>
            <a:solidFill>
              <a:schemeClr val="tx1">
                <a:lumMod val="50000"/>
                <a:lumOff val="50000"/>
              </a:schemeClr>
            </a:solidFill>
          </a:ln>
        </p:spPr>
        <p:txBody>
          <a:bodyPr wrap="none" rtlCol="0">
            <a:spAutoFit/>
          </a:bodyPr>
          <a:lstStyle/>
          <a:p>
            <a:r>
              <a:rPr lang="en-US" sz="1100" dirty="0"/>
              <a:t>;; ANSWER SECTION:</a:t>
            </a:r>
          </a:p>
          <a:p>
            <a:pPr defTabSz="534988"/>
            <a:r>
              <a:rPr lang="en-US" sz="1100" dirty="0"/>
              <a:t>www.hv.se		0	CNAME	www.firstpage.hv.se</a:t>
            </a:r>
          </a:p>
          <a:p>
            <a:pPr defTabSz="534988"/>
            <a:r>
              <a:rPr lang="en-US" sz="1100" dirty="0"/>
              <a:t>www.firstpage.hv.se	65	A	193.10.236.110</a:t>
            </a:r>
          </a:p>
          <a:p>
            <a:pPr defTabSz="534988"/>
            <a:r>
              <a:rPr lang="en-US" sz="1100" dirty="0"/>
              <a:t>www.disco.hv.se		65	A	193.10.236.111</a:t>
            </a:r>
          </a:p>
          <a:p>
            <a:pPr defTabSz="534988"/>
            <a:r>
              <a:rPr lang="en-US" sz="1100" dirty="0"/>
              <a:t>www.schema.hv.se	65	A	193.10.236.112</a:t>
            </a:r>
          </a:p>
          <a:p>
            <a:pPr defTabSz="534988"/>
            <a:endParaRPr lang="en-US" sz="1100" dirty="0"/>
          </a:p>
        </p:txBody>
      </p:sp>
    </p:spTree>
    <p:extLst>
      <p:ext uri="{BB962C8B-B14F-4D97-AF65-F5344CB8AC3E}">
        <p14:creationId xmlns:p14="http://schemas.microsoft.com/office/powerpoint/2010/main" val="4095487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10153" y="213323"/>
            <a:ext cx="8988670" cy="935428"/>
          </a:xfrm>
        </p:spPr>
        <p:txBody>
          <a:bodyPr>
            <a:normAutofit fontScale="90000"/>
          </a:bodyPr>
          <a:lstStyle/>
          <a:p>
            <a:r>
              <a:rPr lang="en-US" sz="3600" b="1" dirty="0">
                <a:latin typeface="Arial" panose="020B0604020202020204" pitchFamily="34" charset="0"/>
                <a:cs typeface="Arial" panose="020B0604020202020204" pitchFamily="34" charset="0"/>
              </a:rPr>
              <a:t>CISCO IOS SERVER LOAD BALANCE (SLB)</a:t>
            </a:r>
          </a:p>
        </p:txBody>
      </p:sp>
      <p:sp>
        <p:nvSpPr>
          <p:cNvPr id="3" name="Content Placeholder 2"/>
          <p:cNvSpPr>
            <a:spLocks noGrp="1"/>
          </p:cNvSpPr>
          <p:nvPr>
            <p:ph idx="1"/>
          </p:nvPr>
        </p:nvSpPr>
        <p:spPr>
          <a:xfrm>
            <a:off x="2365130" y="1825625"/>
            <a:ext cx="8988669" cy="4351338"/>
          </a:xfrm>
        </p:spPr>
        <p:txBody>
          <a:bodyPr>
            <a:normAutofit/>
          </a:bodyPr>
          <a:lstStyle/>
          <a:p>
            <a:pPr marL="0" lvl="1" indent="0">
              <a:lnSpc>
                <a:spcPct val="120000"/>
              </a:lnSpc>
              <a:spcBef>
                <a:spcPts val="0"/>
              </a:spcBef>
              <a:buClr>
                <a:srgbClr val="024384"/>
              </a:buClr>
              <a:buSzPct val="130000"/>
              <a:buNone/>
            </a:pPr>
            <a:r>
              <a:rPr lang="en-US" sz="2000" b="1" dirty="0" err="1">
                <a:latin typeface="Courier New" panose="02070309020205020404" pitchFamily="49" charset="0"/>
                <a:cs typeface="Courier New" panose="02070309020205020404" pitchFamily="49" charset="0"/>
              </a:rPr>
              <a:t>ip</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slb</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serverfarm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cnap</a:t>
            </a:r>
            <a:r>
              <a:rPr lang="en-US" sz="2000" b="1" dirty="0">
                <a:latin typeface="Courier New" panose="02070309020205020404" pitchFamily="49" charset="0"/>
                <a:cs typeface="Courier New" panose="02070309020205020404" pitchFamily="49" charset="0"/>
              </a:rPr>
              <a:t>-web</a:t>
            </a:r>
          </a:p>
          <a:p>
            <a:pPr marL="0" lvl="1" indent="0">
              <a:lnSpc>
                <a:spcPct val="120000"/>
              </a:lnSpc>
              <a:spcBef>
                <a:spcPts val="0"/>
              </a:spcBef>
              <a:buClr>
                <a:srgbClr val="024384"/>
              </a:buClr>
              <a:buSzPct val="130000"/>
              <a:buNone/>
            </a:pPr>
            <a:r>
              <a:rPr lang="en-US" sz="2000" b="1" dirty="0">
                <a:latin typeface="Courier New" panose="02070309020205020404" pitchFamily="49" charset="0"/>
                <a:cs typeface="Courier New" panose="02070309020205020404" pitchFamily="49" charset="0"/>
              </a:rPr>
              <a:t>  real 193.10.203.21</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inservice</a:t>
            </a:r>
            <a:endParaRPr lang="en-US" sz="2000" b="1" dirty="0">
              <a:latin typeface="Courier New" panose="02070309020205020404" pitchFamily="49" charset="0"/>
              <a:cs typeface="Courier New" panose="02070309020205020404" pitchFamily="49" charset="0"/>
            </a:endParaRPr>
          </a:p>
          <a:p>
            <a:pPr marL="0" lvl="1" indent="0">
              <a:lnSpc>
                <a:spcPct val="120000"/>
              </a:lnSpc>
              <a:spcBef>
                <a:spcPts val="0"/>
              </a:spcBef>
              <a:buClr>
                <a:srgbClr val="024384"/>
              </a:buClr>
              <a:buSzPct val="130000"/>
              <a:buNone/>
            </a:pPr>
            <a:r>
              <a:rPr lang="en-US" sz="2000" b="1" dirty="0">
                <a:latin typeface="Courier New" panose="02070309020205020404" pitchFamily="49" charset="0"/>
                <a:cs typeface="Courier New" panose="02070309020205020404" pitchFamily="49" charset="0"/>
              </a:rPr>
              <a:t>  real 193.10.203.22</a:t>
            </a:r>
          </a:p>
          <a:p>
            <a:pPr marL="0" lvl="1" indent="0">
              <a:lnSpc>
                <a:spcPct val="120000"/>
              </a:lnSpc>
              <a:spcBef>
                <a:spcPts val="0"/>
              </a:spcBef>
              <a:buClr>
                <a:srgbClr val="024384"/>
              </a:buClr>
              <a:buSzPct val="13000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inservice</a:t>
            </a:r>
            <a:endParaRPr lang="en-US" sz="2000" b="1" dirty="0">
              <a:latin typeface="Courier New" panose="02070309020205020404" pitchFamily="49" charset="0"/>
              <a:cs typeface="Courier New" panose="02070309020205020404" pitchFamily="49" charset="0"/>
            </a:endParaRPr>
          </a:p>
          <a:p>
            <a:pPr marL="0" lvl="1" indent="0">
              <a:lnSpc>
                <a:spcPct val="120000"/>
              </a:lnSpc>
              <a:spcBef>
                <a:spcPts val="0"/>
              </a:spcBef>
              <a:buClr>
                <a:srgbClr val="024384"/>
              </a:buClr>
              <a:buSzPct val="130000"/>
              <a:buNone/>
            </a:pPr>
            <a:endParaRPr lang="en-US" sz="2000" b="1" dirty="0">
              <a:latin typeface="Courier New" panose="02070309020205020404" pitchFamily="49" charset="0"/>
              <a:cs typeface="Courier New" panose="02070309020205020404" pitchFamily="49" charset="0"/>
            </a:endParaRPr>
          </a:p>
          <a:p>
            <a:pPr marL="0" lvl="1" indent="0">
              <a:lnSpc>
                <a:spcPct val="120000"/>
              </a:lnSpc>
              <a:spcBef>
                <a:spcPts val="0"/>
              </a:spcBef>
              <a:buClr>
                <a:srgbClr val="024384"/>
              </a:buClr>
              <a:buSzPct val="130000"/>
              <a:buNone/>
            </a:pPr>
            <a:r>
              <a:rPr lang="en-US" sz="2000" b="1" dirty="0" err="1">
                <a:latin typeface="Courier New" panose="02070309020205020404" pitchFamily="49" charset="0"/>
                <a:cs typeface="Courier New" panose="02070309020205020404" pitchFamily="49" charset="0"/>
              </a:rPr>
              <a:t>ip</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slb</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vserver</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cnap</a:t>
            </a:r>
            <a:r>
              <a:rPr lang="en-US" sz="2000" b="1" dirty="0">
                <a:latin typeface="Courier New" panose="02070309020205020404" pitchFamily="49" charset="0"/>
                <a:cs typeface="Courier New" panose="02070309020205020404" pitchFamily="49" charset="0"/>
              </a:rPr>
              <a:t>-park</a:t>
            </a:r>
          </a:p>
          <a:p>
            <a:pPr marL="0" lvl="1" indent="0">
              <a:lnSpc>
                <a:spcPct val="120000"/>
              </a:lnSpc>
              <a:spcBef>
                <a:spcPts val="0"/>
              </a:spcBef>
              <a:buClr>
                <a:srgbClr val="024384"/>
              </a:buClr>
              <a:buSzPct val="130000"/>
              <a:buNone/>
            </a:pPr>
            <a:r>
              <a:rPr lang="en-US" sz="2000" b="1" dirty="0">
                <a:latin typeface="Courier New" panose="02070309020205020404" pitchFamily="49" charset="0"/>
                <a:cs typeface="Courier New" panose="02070309020205020404" pitchFamily="49" charset="0"/>
              </a:rPr>
              <a:t>  virtual 193.10.203.20</a:t>
            </a:r>
          </a:p>
          <a:p>
            <a:pPr marL="0" lvl="1" indent="0">
              <a:lnSpc>
                <a:spcPct val="120000"/>
              </a:lnSpc>
              <a:spcBef>
                <a:spcPts val="0"/>
              </a:spcBef>
              <a:buClr>
                <a:srgbClr val="024384"/>
              </a:buClr>
              <a:buSzPct val="13000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serverfarm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cnap</a:t>
            </a:r>
            <a:r>
              <a:rPr lang="en-US" sz="2000" b="1" dirty="0">
                <a:latin typeface="Courier New" panose="02070309020205020404" pitchFamily="49" charset="0"/>
                <a:cs typeface="Courier New" panose="02070309020205020404" pitchFamily="49" charset="0"/>
              </a:rPr>
              <a:t>-web</a:t>
            </a:r>
          </a:p>
          <a:p>
            <a:pPr marL="0" lvl="1" indent="0">
              <a:lnSpc>
                <a:spcPct val="120000"/>
              </a:lnSpc>
              <a:spcBef>
                <a:spcPts val="0"/>
              </a:spcBef>
              <a:buClr>
                <a:srgbClr val="024384"/>
              </a:buClr>
              <a:buSzPct val="130000"/>
              <a:buNone/>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inservice</a:t>
            </a:r>
            <a:r>
              <a:rPr lang="en-US" sz="2000" b="1" dirty="0">
                <a:latin typeface="Courier New" panose="02070309020205020404" pitchFamily="49" charset="0"/>
                <a:cs typeface="Courier New" panose="02070309020205020404" pitchFamily="49" charset="0"/>
              </a:rPr>
              <a:t> </a:t>
            </a:r>
          </a:p>
          <a:p>
            <a:pPr marL="0" lvl="1" indent="0">
              <a:lnSpc>
                <a:spcPct val="120000"/>
              </a:lnSpc>
              <a:spcBef>
                <a:spcPts val="0"/>
              </a:spcBef>
              <a:buClr>
                <a:srgbClr val="024384"/>
              </a:buClr>
              <a:buSzPct val="130000"/>
              <a:buNone/>
            </a:pPr>
            <a:endParaRPr lang="en-US" b="1" dirty="0">
              <a:latin typeface="Courier New" panose="02070309020205020404" pitchFamily="49" charset="0"/>
              <a:cs typeface="Courier New" panose="02070309020205020404" pitchFamily="49" charset="0"/>
            </a:endParaRPr>
          </a:p>
        </p:txBody>
      </p:sp>
      <p:sp>
        <p:nvSpPr>
          <p:cNvPr id="5" name="Rectangle 4"/>
          <p:cNvSpPr/>
          <p:nvPr/>
        </p:nvSpPr>
        <p:spPr>
          <a:xfrm>
            <a:off x="8186604" y="3455683"/>
            <a:ext cx="976445" cy="755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Cisco</a:t>
            </a:r>
          </a:p>
        </p:txBody>
      </p:sp>
      <p:sp>
        <p:nvSpPr>
          <p:cNvPr id="6" name="Rectangle 5"/>
          <p:cNvSpPr/>
          <p:nvPr/>
        </p:nvSpPr>
        <p:spPr>
          <a:xfrm>
            <a:off x="10377354" y="4211592"/>
            <a:ext cx="976445" cy="755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377354" y="2548276"/>
            <a:ext cx="976445" cy="755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endCxn id="5" idx="1"/>
          </p:cNvCxnSpPr>
          <p:nvPr/>
        </p:nvCxnSpPr>
        <p:spPr>
          <a:xfrm>
            <a:off x="7291253" y="3833637"/>
            <a:ext cx="89535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7" idx="1"/>
          </p:cNvCxnSpPr>
          <p:nvPr/>
        </p:nvCxnSpPr>
        <p:spPr>
          <a:xfrm flipV="1">
            <a:off x="9163049" y="2926231"/>
            <a:ext cx="1214305" cy="9074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6" idx="1"/>
          </p:cNvCxnSpPr>
          <p:nvPr/>
        </p:nvCxnSpPr>
        <p:spPr>
          <a:xfrm>
            <a:off x="9163049" y="3833638"/>
            <a:ext cx="1214305" cy="7559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3106400" y="4876800"/>
            <a:ext cx="15240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ruta 18"/>
          <p:cNvSpPr txBox="1"/>
          <p:nvPr/>
        </p:nvSpPr>
        <p:spPr>
          <a:xfrm>
            <a:off x="9860555" y="2639795"/>
            <a:ext cx="476412" cy="369332"/>
          </a:xfrm>
          <a:prstGeom prst="rect">
            <a:avLst/>
          </a:prstGeom>
          <a:noFill/>
        </p:spPr>
        <p:txBody>
          <a:bodyPr wrap="none" rtlCol="0">
            <a:spAutoFit/>
          </a:bodyPr>
          <a:lstStyle/>
          <a:p>
            <a:r>
              <a:rPr lang="sv-SE"/>
              <a:t>.21</a:t>
            </a:r>
          </a:p>
        </p:txBody>
      </p:sp>
      <p:sp>
        <p:nvSpPr>
          <p:cNvPr id="20" name="textruta 19"/>
          <p:cNvSpPr txBox="1"/>
          <p:nvPr/>
        </p:nvSpPr>
        <p:spPr>
          <a:xfrm>
            <a:off x="9860555" y="4659868"/>
            <a:ext cx="476412" cy="369332"/>
          </a:xfrm>
          <a:prstGeom prst="rect">
            <a:avLst/>
          </a:prstGeom>
          <a:noFill/>
        </p:spPr>
        <p:txBody>
          <a:bodyPr wrap="none" rtlCol="0">
            <a:spAutoFit/>
          </a:bodyPr>
          <a:lstStyle/>
          <a:p>
            <a:r>
              <a:rPr lang="sv-SE"/>
              <a:t>.22</a:t>
            </a:r>
          </a:p>
        </p:txBody>
      </p:sp>
      <p:sp>
        <p:nvSpPr>
          <p:cNvPr id="21" name="textruta 20"/>
          <p:cNvSpPr txBox="1"/>
          <p:nvPr/>
        </p:nvSpPr>
        <p:spPr>
          <a:xfrm>
            <a:off x="7710192" y="3455682"/>
            <a:ext cx="476412" cy="369332"/>
          </a:xfrm>
          <a:prstGeom prst="rect">
            <a:avLst/>
          </a:prstGeom>
          <a:noFill/>
        </p:spPr>
        <p:txBody>
          <a:bodyPr wrap="none" rtlCol="0">
            <a:spAutoFit/>
          </a:bodyPr>
          <a:lstStyle/>
          <a:p>
            <a:r>
              <a:rPr lang="sv-SE"/>
              <a:t>.20</a:t>
            </a:r>
          </a:p>
        </p:txBody>
      </p:sp>
    </p:spTree>
    <p:extLst>
      <p:ext uri="{BB962C8B-B14F-4D97-AF65-F5344CB8AC3E}">
        <p14:creationId xmlns:p14="http://schemas.microsoft.com/office/powerpoint/2010/main" val="1690265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hexagon with a white wheel on it&#10;&#10;AI-generated content may be incorrect.">
            <a:extLst>
              <a:ext uri="{FF2B5EF4-FFF2-40B4-BE49-F238E27FC236}">
                <a16:creationId xmlns:a16="http://schemas.microsoft.com/office/drawing/2014/main" id="{AD34BC76-CB72-9776-BAF6-8E64141F6FAC}"/>
              </a:ext>
            </a:extLst>
          </p:cNvPr>
          <p:cNvPicPr>
            <a:picLocks noChangeAspect="1"/>
          </p:cNvPicPr>
          <p:nvPr/>
        </p:nvPicPr>
        <p:blipFill>
          <a:blip r:embed="rId2"/>
          <a:stretch>
            <a:fillRect/>
          </a:stretch>
        </p:blipFill>
        <p:spPr>
          <a:xfrm>
            <a:off x="7506009" y="5570220"/>
            <a:ext cx="2331243" cy="1165622"/>
          </a:xfrm>
          <a:prstGeom prst="rect">
            <a:avLst/>
          </a:prstGeom>
          <a:solidFill>
            <a:schemeClr val="bg1"/>
          </a:solidFill>
        </p:spPr>
      </p:pic>
      <p:sp>
        <p:nvSpPr>
          <p:cNvPr id="2" name="Title 1"/>
          <p:cNvSpPr>
            <a:spLocks noGrp="1"/>
          </p:cNvSpPr>
          <p:nvPr>
            <p:ph type="title"/>
          </p:nvPr>
        </p:nvSpPr>
        <p:spPr>
          <a:xfrm>
            <a:off x="2018580" y="330303"/>
            <a:ext cx="8921152" cy="1012017"/>
          </a:xfrm>
        </p:spPr>
        <p:txBody>
          <a:bodyPr>
            <a:noAutofit/>
          </a:bodyPr>
          <a:lstStyle/>
          <a:p>
            <a:r>
              <a:rPr lang="en-GB" sz="3600" b="1" dirty="0">
                <a:latin typeface="Arial" panose="020B0604020202020204" pitchFamily="34" charset="0"/>
                <a:cs typeface="Arial" panose="020B0604020202020204" pitchFamily="34" charset="0"/>
              </a:rPr>
              <a:t>SHARING DOMAINS ON ONE SERVER</a:t>
            </a:r>
            <a:br>
              <a:rPr lang="en-GB" sz="3600" b="1" dirty="0">
                <a:latin typeface="Arial" panose="020B0604020202020204" pitchFamily="34" charset="0"/>
                <a:cs typeface="Arial" panose="020B0604020202020204" pitchFamily="34" charset="0"/>
              </a:rPr>
            </a:br>
            <a:r>
              <a:rPr lang="en-GB" sz="3600" b="1" dirty="0">
                <a:latin typeface="Arial" panose="020B0604020202020204" pitchFamily="34" charset="0"/>
                <a:cs typeface="Arial" panose="020B0604020202020204" pitchFamily="34" charset="0"/>
              </a:rPr>
              <a:t>TWO+1 SOLUTIONS</a:t>
            </a:r>
          </a:p>
        </p:txBody>
      </p:sp>
      <p:sp>
        <p:nvSpPr>
          <p:cNvPr id="3" name="Content Placeholder 2"/>
          <p:cNvSpPr>
            <a:spLocks noGrp="1"/>
          </p:cNvSpPr>
          <p:nvPr>
            <p:ph idx="1"/>
          </p:nvPr>
        </p:nvSpPr>
        <p:spPr>
          <a:xfrm>
            <a:off x="2432648" y="1825624"/>
            <a:ext cx="8921151" cy="5032375"/>
          </a:xfrm>
        </p:spPr>
        <p:txBody>
          <a:bodyPr>
            <a:normAutofit/>
          </a:bodyPr>
          <a:lstStyle/>
          <a:p>
            <a:pPr marL="457200" indent="-457200">
              <a:buFont typeface="+mj-lt"/>
              <a:buAutoNum type="arabicPeriod"/>
            </a:pPr>
            <a:r>
              <a:rPr lang="en-US" dirty="0"/>
              <a:t>IP-based virtual hosting</a:t>
            </a:r>
          </a:p>
          <a:p>
            <a:pPr lvl="1"/>
            <a:r>
              <a:rPr lang="en-US" dirty="0"/>
              <a:t>Virtual interfaces</a:t>
            </a:r>
          </a:p>
          <a:p>
            <a:pPr lvl="1"/>
            <a:r>
              <a:rPr lang="en-US" dirty="0"/>
              <a:t>Several IP-addresses for each computer</a:t>
            </a:r>
          </a:p>
          <a:p>
            <a:pPr lvl="1"/>
            <a:r>
              <a:rPr lang="en-US" dirty="0"/>
              <a:t>Each IP-address has its own </a:t>
            </a:r>
            <a:r>
              <a:rPr lang="en-US" i="1" dirty="0"/>
              <a:t>DNS name</a:t>
            </a:r>
          </a:p>
          <a:p>
            <a:pPr lvl="1"/>
            <a:endParaRPr lang="en-US" dirty="0"/>
          </a:p>
          <a:p>
            <a:pPr marL="457200" indent="-457200">
              <a:buFont typeface="+mj-lt"/>
              <a:buAutoNum type="arabicPeriod"/>
            </a:pPr>
            <a:r>
              <a:rPr lang="en-US" dirty="0"/>
              <a:t>Name-based virtual hosting</a:t>
            </a:r>
          </a:p>
          <a:p>
            <a:pPr lvl="1"/>
            <a:r>
              <a:rPr lang="en-US" dirty="0"/>
              <a:t>Different </a:t>
            </a:r>
            <a:r>
              <a:rPr lang="en-US" i="1" dirty="0"/>
              <a:t>DNS names </a:t>
            </a:r>
            <a:r>
              <a:rPr lang="en-US" dirty="0"/>
              <a:t>points to the same IP-address</a:t>
            </a:r>
          </a:p>
          <a:p>
            <a:pPr lvl="1"/>
            <a:r>
              <a:rPr lang="en-US" dirty="0"/>
              <a:t>HTTP 1.1 “Host:” header line in request informs the server about the actual domain to serve</a:t>
            </a:r>
            <a:br>
              <a:rPr lang="en-US" dirty="0"/>
            </a:br>
            <a:endParaRPr lang="en-US" dirty="0"/>
          </a:p>
          <a:p>
            <a:pPr marL="457200" indent="-457200">
              <a:buFont typeface="+mj-lt"/>
              <a:buAutoNum type="arabicPeriod"/>
            </a:pPr>
            <a:r>
              <a:rPr lang="en-US" dirty="0">
                <a:solidFill>
                  <a:srgbClr val="336EE5"/>
                </a:solidFill>
              </a:rPr>
              <a:t>Port-based virtual hosting</a:t>
            </a:r>
          </a:p>
          <a:p>
            <a:pPr lvl="1"/>
            <a:r>
              <a:rPr lang="en-US" dirty="0">
                <a:solidFill>
                  <a:srgbClr val="336EE5"/>
                </a:solidFill>
              </a:rPr>
              <a:t>Different ports lead to different web pages</a:t>
            </a:r>
          </a:p>
        </p:txBody>
      </p:sp>
    </p:spTree>
    <p:extLst>
      <p:ext uri="{BB962C8B-B14F-4D97-AF65-F5344CB8AC3E}">
        <p14:creationId xmlns:p14="http://schemas.microsoft.com/office/powerpoint/2010/main" val="315722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p:cNvPicPr>
            <a:picLocks noChangeAspect="1"/>
          </p:cNvPicPr>
          <p:nvPr/>
        </p:nvPicPr>
        <p:blipFill>
          <a:blip r:embed="rId3"/>
          <a:stretch>
            <a:fillRect/>
          </a:stretch>
        </p:blipFill>
        <p:spPr>
          <a:xfrm>
            <a:off x="1" y="0"/>
            <a:ext cx="12192000" cy="7263662"/>
          </a:xfrm>
          <a:prstGeom prst="rect">
            <a:avLst/>
          </a:prstGeom>
        </p:spPr>
      </p:pic>
      <p:sp>
        <p:nvSpPr>
          <p:cNvPr id="2" name="Title 1">
            <a:extLst>
              <a:ext uri="{FF2B5EF4-FFF2-40B4-BE49-F238E27FC236}">
                <a16:creationId xmlns:a16="http://schemas.microsoft.com/office/drawing/2014/main" id="{FA8F4783-314D-DBB4-BBAF-B7BC67BFE71B}"/>
              </a:ext>
            </a:extLst>
          </p:cNvPr>
          <p:cNvSpPr>
            <a:spLocks noGrp="1"/>
          </p:cNvSpPr>
          <p:nvPr>
            <p:ph type="title"/>
          </p:nvPr>
        </p:nvSpPr>
        <p:spPr/>
        <p:txBody>
          <a:bodyPr/>
          <a:lstStyle/>
          <a:p>
            <a:r>
              <a:rPr lang="en-US" altLang="sv-SE" sz="6000" dirty="0"/>
              <a:t>Web Hosting</a:t>
            </a:r>
            <a:br>
              <a:rPr lang="en-US" altLang="sv-SE" sz="6000" dirty="0"/>
            </a:br>
            <a:r>
              <a:rPr lang="en-US" altLang="sv-SE" sz="3600" dirty="0"/>
              <a:t>Page XX - YY</a:t>
            </a:r>
            <a:br>
              <a:rPr lang="en-US" altLang="sv-SE" sz="3600" dirty="0"/>
            </a:br>
            <a:endParaRPr lang="en-SE" dirty="0"/>
          </a:p>
        </p:txBody>
      </p:sp>
      <p:sp>
        <p:nvSpPr>
          <p:cNvPr id="4102" name="Text Box 5"/>
          <p:cNvSpPr txBox="1">
            <a:spLocks noChangeArrowheads="1"/>
          </p:cNvSpPr>
          <p:nvPr/>
        </p:nvSpPr>
        <p:spPr bwMode="auto">
          <a:xfrm>
            <a:off x="1" y="6858000"/>
            <a:ext cx="4114800"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102000"/>
              </a:lnSpc>
              <a:spcAft>
                <a:spcPts val="1425"/>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Calibri" panose="020F0502020204030204" pitchFamily="34" charset="0"/>
                <a:ea typeface="Microsoft YaHei" panose="020B0503020204020204" pitchFamily="34" charset="-122"/>
              </a:defRPr>
            </a:lvl1pPr>
            <a:lvl2pPr>
              <a:lnSpc>
                <a:spcPct val="102000"/>
              </a:lnSpc>
              <a:spcAft>
                <a:spcPts val="1138"/>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panose="020F0502020204030204" pitchFamily="34" charset="0"/>
                <a:ea typeface="Microsoft YaHei" panose="020B0503020204020204" pitchFamily="34" charset="-122"/>
              </a:defRPr>
            </a:lvl2pPr>
            <a:lvl3pPr>
              <a:lnSpc>
                <a:spcPct val="102000"/>
              </a:lnSpc>
              <a:spcAft>
                <a:spcPts val="85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ea typeface="Microsoft YaHei" panose="020B0503020204020204" pitchFamily="34" charset="-122"/>
              </a:defRPr>
            </a:lvl3pPr>
            <a:lvl4pPr>
              <a:lnSpc>
                <a:spcPct val="102000"/>
              </a:lnSpc>
              <a:spcAft>
                <a:spcPts val="575"/>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ea typeface="Microsoft YaHei" panose="020B0503020204020204" pitchFamily="34" charset="-122"/>
              </a:defRPr>
            </a:lvl4pPr>
            <a:lvl5pPr>
              <a:lnSpc>
                <a:spcPct val="102000"/>
              </a:lnSpc>
              <a:spcAft>
                <a:spcPts val="288"/>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ea typeface="Microsoft YaHei" panose="020B0503020204020204" pitchFamily="34" charset="-122"/>
              </a:defRPr>
            </a:lvl5pPr>
            <a:lvl6pPr marL="2514600" indent="-228600" defTabSz="457200" eaLnBrk="0" fontAlgn="base" hangingPunct="0">
              <a:lnSpc>
                <a:spcPct val="102000"/>
              </a:lnSpc>
              <a:spcBef>
                <a:spcPct val="0"/>
              </a:spcBef>
              <a:spcAft>
                <a:spcPts val="288"/>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ea typeface="Microsoft YaHei" panose="020B0503020204020204" pitchFamily="34" charset="-122"/>
              </a:defRPr>
            </a:lvl6pPr>
            <a:lvl7pPr marL="2971800" indent="-228600" defTabSz="457200" eaLnBrk="0" fontAlgn="base" hangingPunct="0">
              <a:lnSpc>
                <a:spcPct val="102000"/>
              </a:lnSpc>
              <a:spcBef>
                <a:spcPct val="0"/>
              </a:spcBef>
              <a:spcAft>
                <a:spcPts val="288"/>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ea typeface="Microsoft YaHei" panose="020B0503020204020204" pitchFamily="34" charset="-122"/>
              </a:defRPr>
            </a:lvl7pPr>
            <a:lvl8pPr marL="3429000" indent="-228600" defTabSz="457200" eaLnBrk="0" fontAlgn="base" hangingPunct="0">
              <a:lnSpc>
                <a:spcPct val="102000"/>
              </a:lnSpc>
              <a:spcBef>
                <a:spcPct val="0"/>
              </a:spcBef>
              <a:spcAft>
                <a:spcPts val="288"/>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ea typeface="Microsoft YaHei" panose="020B0503020204020204" pitchFamily="34" charset="-122"/>
              </a:defRPr>
            </a:lvl8pPr>
            <a:lvl9pPr marL="3886200" indent="-228600" defTabSz="457200" eaLnBrk="0" fontAlgn="base" hangingPunct="0">
              <a:lnSpc>
                <a:spcPct val="102000"/>
              </a:lnSpc>
              <a:spcBef>
                <a:spcPct val="0"/>
              </a:spcBef>
              <a:spcAft>
                <a:spcPts val="288"/>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Calibri" panose="020F0502020204030204" pitchFamily="34" charset="0"/>
                <a:ea typeface="Microsoft YaHei" panose="020B0503020204020204" pitchFamily="34" charset="-122"/>
              </a:defRPr>
            </a:lvl9pPr>
          </a:lstStyle>
          <a:p>
            <a:pPr eaLnBrk="1">
              <a:lnSpc>
                <a:spcPct val="93000"/>
              </a:lnSpc>
              <a:spcAft>
                <a:spcPct val="0"/>
              </a:spcAft>
            </a:pPr>
            <a:r>
              <a:rPr lang="en-US" altLang="sv-SE" sz="1800">
                <a:latin typeface="Arial" panose="020B0604020202020204" pitchFamily="34" charset="0"/>
              </a:rPr>
              <a:t>Artwork by Lisa Haney</a:t>
            </a:r>
          </a:p>
        </p:txBody>
      </p:sp>
      <p:sp>
        <p:nvSpPr>
          <p:cNvPr id="4" name="Ellips 3"/>
          <p:cNvSpPr/>
          <p:nvPr/>
        </p:nvSpPr>
        <p:spPr>
          <a:xfrm>
            <a:off x="10262289" y="3373396"/>
            <a:ext cx="1093572" cy="1161534"/>
          </a:xfrm>
          <a:prstGeom prst="ellipse">
            <a:avLst/>
          </a:prstGeom>
          <a:noFill/>
          <a:ln w="57150">
            <a:solidFill>
              <a:srgbClr val="FFC000">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3181355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142" y="230187"/>
            <a:ext cx="8955658" cy="1020643"/>
          </a:xfrm>
        </p:spPr>
        <p:txBody>
          <a:bodyPr>
            <a:normAutofit fontScale="90000"/>
          </a:bodyPr>
          <a:lstStyle/>
          <a:p>
            <a:r>
              <a:rPr lang="en-US" sz="4000" b="1" dirty="0">
                <a:latin typeface="Arial" panose="020B0604020202020204" pitchFamily="34" charset="0"/>
                <a:cs typeface="Arial" panose="020B0604020202020204" pitchFamily="34" charset="0"/>
              </a:rPr>
              <a:t>IP-BASED </a:t>
            </a:r>
            <a:r>
              <a:rPr lang="en-US" sz="4000" dirty="0">
                <a:cs typeface="Arial" panose="020B0604020202020204" pitchFamily="34" charset="0"/>
              </a:rPr>
              <a:t>virtual hosting</a:t>
            </a:r>
            <a:br>
              <a:rPr lang="en-US" sz="4000" b="1" dirty="0">
                <a:latin typeface="Arial" panose="020B0604020202020204" pitchFamily="34" charset="0"/>
                <a:cs typeface="Arial" panose="020B0604020202020204" pitchFamily="34" charset="0"/>
              </a:rPr>
            </a:br>
            <a:endParaRPr lang="en-US" sz="4000" b="1" dirty="0">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9856A40E-80BC-E1C2-F7D7-92D545C5C62C}"/>
              </a:ext>
            </a:extLst>
          </p:cNvPr>
          <p:cNvPicPr>
            <a:picLocks noGrp="1" noChangeAspect="1"/>
          </p:cNvPicPr>
          <p:nvPr>
            <p:ph idx="1"/>
          </p:nvPr>
        </p:nvPicPr>
        <p:blipFill>
          <a:blip r:embed="rId2"/>
          <a:stretch>
            <a:fillRect/>
          </a:stretch>
        </p:blipFill>
        <p:spPr>
          <a:xfrm>
            <a:off x="2505794" y="2006600"/>
            <a:ext cx="6735394" cy="4444999"/>
          </a:xfrm>
          <a:prstGeom prst="rect">
            <a:avLst/>
          </a:prstGeom>
        </p:spPr>
      </p:pic>
    </p:spTree>
    <p:extLst>
      <p:ext uri="{BB962C8B-B14F-4D97-AF65-F5344CB8AC3E}">
        <p14:creationId xmlns:p14="http://schemas.microsoft.com/office/powerpoint/2010/main" val="3858692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a:extLst>
            <a:ext uri="{FF2B5EF4-FFF2-40B4-BE49-F238E27FC236}">
              <a16:creationId xmlns:a16="http://schemas.microsoft.com/office/drawing/2014/main" id="{551DA707-7F08-747A-BB21-B0E6508B1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58680B-137F-C892-C15A-EE634236C085}"/>
              </a:ext>
            </a:extLst>
          </p:cNvPr>
          <p:cNvSpPr>
            <a:spLocks noGrp="1"/>
          </p:cNvSpPr>
          <p:nvPr>
            <p:ph type="title"/>
          </p:nvPr>
        </p:nvSpPr>
        <p:spPr>
          <a:xfrm>
            <a:off x="2398142" y="230187"/>
            <a:ext cx="8955658" cy="1020643"/>
          </a:xfrm>
        </p:spPr>
        <p:txBody>
          <a:bodyPr>
            <a:normAutofit fontScale="90000"/>
          </a:bodyPr>
          <a:lstStyle/>
          <a:p>
            <a:r>
              <a:rPr lang="en-US" sz="4000" b="1" dirty="0">
                <a:latin typeface="Arial" panose="020B0604020202020204" pitchFamily="34" charset="0"/>
                <a:cs typeface="Arial" panose="020B0604020202020204" pitchFamily="34" charset="0"/>
              </a:rPr>
              <a:t>IP-BASED </a:t>
            </a:r>
            <a:r>
              <a:rPr lang="en-US" sz="4000" dirty="0">
                <a:cs typeface="Arial" panose="020B0604020202020204" pitchFamily="34" charset="0"/>
              </a:rPr>
              <a:t>virtual hosting (2)</a:t>
            </a:r>
            <a:br>
              <a:rPr lang="en-US" sz="4000" dirty="0">
                <a:cs typeface="Arial" panose="020B0604020202020204" pitchFamily="34" charset="0"/>
              </a:rPr>
            </a:br>
            <a:r>
              <a:rPr lang="en-US" sz="4000" b="1" dirty="0">
                <a:highlight>
                  <a:srgbClr val="FFFF00"/>
                </a:highlight>
                <a:latin typeface="Arial" panose="020B0604020202020204" pitchFamily="34" charset="0"/>
                <a:cs typeface="Arial" panose="020B0604020202020204" pitchFamily="34" charset="0"/>
              </a:rPr>
              <a:t>ERROR</a:t>
            </a:r>
          </a:p>
        </p:txBody>
      </p:sp>
      <p:sp>
        <p:nvSpPr>
          <p:cNvPr id="3" name="Content Placeholder 2">
            <a:extLst>
              <a:ext uri="{FF2B5EF4-FFF2-40B4-BE49-F238E27FC236}">
                <a16:creationId xmlns:a16="http://schemas.microsoft.com/office/drawing/2014/main" id="{4397E146-9582-0791-34F1-D12A45985E3D}"/>
              </a:ext>
            </a:extLst>
          </p:cNvPr>
          <p:cNvSpPr>
            <a:spLocks noGrp="1"/>
          </p:cNvSpPr>
          <p:nvPr>
            <p:ph idx="1"/>
          </p:nvPr>
        </p:nvSpPr>
        <p:spPr>
          <a:xfrm>
            <a:off x="5321300" y="1825625"/>
            <a:ext cx="6390054" cy="4351338"/>
          </a:xfrm>
        </p:spPr>
        <p:txBody>
          <a:bodyPr>
            <a:normAutofit/>
          </a:bodyPr>
          <a:lstStyle/>
          <a:p>
            <a:r>
              <a:rPr lang="en-US" sz="2000" b="1" dirty="0">
                <a:solidFill>
                  <a:srgbClr val="00B0F0"/>
                </a:solidFill>
                <a:latin typeface="Arial" panose="020B0604020202020204" pitchFamily="34" charset="0"/>
                <a:cs typeface="Arial" panose="020B0604020202020204" pitchFamily="34" charset="0"/>
              </a:rPr>
              <a:t>CREATE A VIRTUAL INTERFACE </a:t>
            </a:r>
          </a:p>
          <a:p>
            <a:r>
              <a:rPr lang="sv-SE" dirty="0"/>
              <a:t>The (</a:t>
            </a:r>
            <a:r>
              <a:rPr lang="sv-SE" dirty="0" err="1"/>
              <a:t>first</a:t>
            </a:r>
            <a:r>
              <a:rPr lang="sv-SE" dirty="0"/>
              <a:t>) </a:t>
            </a:r>
            <a:r>
              <a:rPr lang="sv-SE" dirty="0" err="1"/>
              <a:t>networkcard</a:t>
            </a:r>
            <a:r>
              <a:rPr lang="sv-SE" dirty="0"/>
              <a:t> is </a:t>
            </a:r>
            <a:r>
              <a:rPr lang="en-GB" b="1" dirty="0"/>
              <a:t>/dev/eth0</a:t>
            </a:r>
            <a:r>
              <a:rPr lang="en-GB" dirty="0"/>
              <a:t> or </a:t>
            </a:r>
            <a:r>
              <a:rPr lang="en-GB" b="1" dirty="0"/>
              <a:t>/dev/ens18</a:t>
            </a:r>
          </a:p>
          <a:p>
            <a:endParaRPr lang="sv-SE" dirty="0"/>
          </a:p>
          <a:p>
            <a:r>
              <a:rPr lang="sv-SE" dirty="0"/>
              <a:t>It is </a:t>
            </a:r>
            <a:r>
              <a:rPr lang="sv-SE" dirty="0" err="1"/>
              <a:t>bound</a:t>
            </a:r>
            <a:r>
              <a:rPr lang="sv-SE" dirty="0"/>
              <a:t> to an IP-</a:t>
            </a:r>
            <a:r>
              <a:rPr lang="sv-SE" dirty="0" err="1"/>
              <a:t>address</a:t>
            </a:r>
            <a:r>
              <a:rPr lang="sv-SE" dirty="0"/>
              <a:t> in the </a:t>
            </a:r>
            <a:r>
              <a:rPr lang="sv-SE" dirty="0" err="1"/>
              <a:t>file</a:t>
            </a:r>
            <a:endParaRPr lang="sv-SE" dirty="0"/>
          </a:p>
          <a:p>
            <a:pPr lvl="1"/>
            <a:r>
              <a:rPr lang="en-GB" dirty="0"/>
              <a:t>/etc/</a:t>
            </a:r>
            <a:r>
              <a:rPr lang="en-GB" dirty="0" err="1"/>
              <a:t>netplan</a:t>
            </a:r>
            <a:r>
              <a:rPr lang="en-GB" dirty="0"/>
              <a:t>/…</a:t>
            </a:r>
          </a:p>
          <a:p>
            <a:endParaRPr lang="sv-SE" dirty="0"/>
          </a:p>
          <a:p>
            <a:r>
              <a:rPr lang="sv-SE" dirty="0" err="1"/>
              <a:t>Create</a:t>
            </a:r>
            <a:r>
              <a:rPr lang="sv-SE" dirty="0"/>
              <a:t> </a:t>
            </a:r>
            <a:r>
              <a:rPr lang="sv-SE" dirty="0" err="1"/>
              <a:t>copies</a:t>
            </a:r>
            <a:r>
              <a:rPr lang="sv-SE" dirty="0"/>
              <a:t> ”</a:t>
            </a:r>
            <a:r>
              <a:rPr lang="sv-SE" dirty="0" err="1"/>
              <a:t>subinterfaces</a:t>
            </a:r>
            <a:r>
              <a:rPr lang="sv-SE" dirty="0"/>
              <a:t>” …</a:t>
            </a:r>
          </a:p>
          <a:p>
            <a:pPr lvl="1"/>
            <a:r>
              <a:rPr lang="en-GB" dirty="0"/>
              <a:t>ifcfg-eth0:0</a:t>
            </a:r>
          </a:p>
          <a:p>
            <a:pPr lvl="1"/>
            <a:r>
              <a:rPr lang="en-GB" dirty="0"/>
              <a:t>ifcfg-eth0:1</a:t>
            </a:r>
          </a:p>
          <a:p>
            <a:pPr lvl="1"/>
            <a:r>
              <a:rPr lang="en-GB" dirty="0"/>
              <a:t>ifcfg-eth0:2</a:t>
            </a:r>
          </a:p>
          <a:p>
            <a:pPr>
              <a:buNone/>
            </a:pPr>
            <a:endParaRPr lang="en-GB" dirty="0"/>
          </a:p>
        </p:txBody>
      </p:sp>
    </p:spTree>
    <p:extLst>
      <p:ext uri="{BB962C8B-B14F-4D97-AF65-F5344CB8AC3E}">
        <p14:creationId xmlns:p14="http://schemas.microsoft.com/office/powerpoint/2010/main" val="390286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2262" y="230187"/>
            <a:ext cx="8981537" cy="934379"/>
          </a:xfrm>
        </p:spPr>
        <p:txBody>
          <a:bodyPr/>
          <a:lstStyle/>
          <a:p>
            <a:r>
              <a:rPr lang="sv-SE" b="1" dirty="0">
                <a:latin typeface="Arial" panose="020B0604020202020204" pitchFamily="34" charset="0"/>
                <a:cs typeface="Arial" panose="020B0604020202020204" pitchFamily="34" charset="0"/>
              </a:rPr>
              <a:t>ifcfg-eth0:* (</a:t>
            </a:r>
            <a:r>
              <a:rPr lang="sv-SE" b="1" dirty="0" err="1">
                <a:latin typeface="Arial" panose="020B0604020202020204" pitchFamily="34" charset="0"/>
                <a:cs typeface="Arial" panose="020B0604020202020204" pitchFamily="34" charset="0"/>
              </a:rPr>
              <a:t>bold</a:t>
            </a:r>
            <a:r>
              <a:rPr lang="sv-SE" b="1" dirty="0">
                <a:latin typeface="Arial" panose="020B0604020202020204" pitchFamily="34" charset="0"/>
                <a:cs typeface="Arial" panose="020B0604020202020204" pitchFamily="34" charset="0"/>
              </a:rPr>
              <a:t> == </a:t>
            </a:r>
            <a:r>
              <a:rPr lang="sv-SE" b="1" dirty="0" err="1">
                <a:latin typeface="Arial" panose="020B0604020202020204" pitchFamily="34" charset="0"/>
                <a:cs typeface="Arial" panose="020B0604020202020204" pitchFamily="34" charset="0"/>
              </a:rPr>
              <a:t>change</a:t>
            </a:r>
            <a:r>
              <a:rPr lang="sv-SE" b="1" dirty="0">
                <a:latin typeface="Arial" panose="020B0604020202020204" pitchFamily="34" charset="0"/>
                <a:cs typeface="Arial" panose="020B0604020202020204" pitchFamily="34" charset="0"/>
              </a:rPr>
              <a:t>)</a:t>
            </a:r>
            <a:br>
              <a:rPr lang="sv-SE" b="1" dirty="0">
                <a:latin typeface="Arial" panose="020B0604020202020204" pitchFamily="34" charset="0"/>
                <a:cs typeface="Arial" panose="020B0604020202020204" pitchFamily="34" charset="0"/>
              </a:rPr>
            </a:br>
            <a:r>
              <a:rPr lang="en-US" sz="3200" b="1" dirty="0">
                <a:highlight>
                  <a:srgbClr val="FFFF00"/>
                </a:highlight>
                <a:latin typeface="Arial" panose="020B0604020202020204" pitchFamily="34" charset="0"/>
                <a:cs typeface="Arial" panose="020B0604020202020204" pitchFamily="34" charset="0"/>
              </a:rPr>
              <a:t>ERROR</a:t>
            </a:r>
            <a:endParaRPr lang="sv-SE"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72264" y="1825625"/>
            <a:ext cx="8981536" cy="4351338"/>
          </a:xfrm>
        </p:spPr>
        <p:txBody>
          <a:bodyPr>
            <a:normAutofit/>
          </a:bodyPr>
          <a:lstStyle/>
          <a:p>
            <a:pPr>
              <a:buNone/>
            </a:pPr>
            <a:r>
              <a:rPr lang="sv-SE" b="1" dirty="0"/>
              <a:t>DEVICE=eth0</a:t>
            </a:r>
          </a:p>
          <a:p>
            <a:pPr>
              <a:buNone/>
            </a:pPr>
            <a:r>
              <a:rPr lang="sv-SE" dirty="0"/>
              <a:t>BOOTPROTO=</a:t>
            </a:r>
            <a:r>
              <a:rPr lang="sv-SE" dirty="0" err="1"/>
              <a:t>none</a:t>
            </a:r>
            <a:endParaRPr lang="sv-SE" dirty="0"/>
          </a:p>
          <a:p>
            <a:pPr>
              <a:buNone/>
            </a:pPr>
            <a:r>
              <a:rPr lang="sv-SE" dirty="0"/>
              <a:t>BROADCAST=193.10.237.47</a:t>
            </a:r>
          </a:p>
          <a:p>
            <a:pPr>
              <a:buNone/>
            </a:pPr>
            <a:r>
              <a:rPr lang="sv-SE" b="1" dirty="0"/>
              <a:t>IPADDR=193.10.237.42</a:t>
            </a:r>
            <a:endParaRPr lang="sv-SE" dirty="0"/>
          </a:p>
          <a:p>
            <a:pPr>
              <a:buNone/>
            </a:pPr>
            <a:r>
              <a:rPr lang="sv-SE" dirty="0"/>
              <a:t>NETMASK=255.255.255.248</a:t>
            </a:r>
          </a:p>
          <a:p>
            <a:pPr>
              <a:buNone/>
            </a:pPr>
            <a:r>
              <a:rPr lang="sv-SE" dirty="0"/>
              <a:t>NETWORK=193.10.237.40</a:t>
            </a:r>
          </a:p>
          <a:p>
            <a:pPr>
              <a:buNone/>
            </a:pPr>
            <a:r>
              <a:rPr lang="sv-SE" dirty="0"/>
              <a:t>ONBOOT=</a:t>
            </a:r>
            <a:r>
              <a:rPr lang="sv-SE" dirty="0" err="1"/>
              <a:t>yes</a:t>
            </a:r>
            <a:endParaRPr lang="sv-SE" dirty="0"/>
          </a:p>
          <a:p>
            <a:pPr>
              <a:buNone/>
            </a:pPr>
            <a:r>
              <a:rPr lang="sv-SE" dirty="0"/>
              <a:t>TYPE=Ethernet</a:t>
            </a:r>
          </a:p>
        </p:txBody>
      </p:sp>
    </p:spTree>
    <p:extLst>
      <p:ext uri="{BB962C8B-B14F-4D97-AF65-F5344CB8AC3E}">
        <p14:creationId xmlns:p14="http://schemas.microsoft.com/office/powerpoint/2010/main" val="3451286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516" y="230188"/>
            <a:ext cx="8964284" cy="960258"/>
          </a:xfrm>
        </p:spPr>
        <p:txBody>
          <a:bodyPr/>
          <a:lstStyle/>
          <a:p>
            <a:r>
              <a:rPr lang="sv-SE" b="1" dirty="0">
                <a:latin typeface="Arial" panose="020B0604020202020204" pitchFamily="34" charset="0"/>
                <a:cs typeface="Arial" panose="020B0604020202020204" pitchFamily="34" charset="0"/>
              </a:rPr>
              <a:t>PORT-BASED VIRTUAL HOSTING</a:t>
            </a:r>
            <a:br>
              <a:rPr lang="sv-SE" b="1" dirty="0">
                <a:latin typeface="Arial" panose="020B0604020202020204" pitchFamily="34" charset="0"/>
                <a:cs typeface="Arial" panose="020B0604020202020204" pitchFamily="34" charset="0"/>
              </a:rPr>
            </a:br>
            <a:r>
              <a:rPr lang="en-US" sz="3200" b="1" dirty="0">
                <a:highlight>
                  <a:srgbClr val="FFFF00"/>
                </a:highlight>
                <a:latin typeface="Arial" panose="020B0604020202020204" pitchFamily="34" charset="0"/>
                <a:cs typeface="Arial" panose="020B0604020202020204" pitchFamily="34" charset="0"/>
              </a:rPr>
              <a:t>ERROR</a:t>
            </a:r>
            <a:endParaRPr lang="en-GB"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89516" y="1670349"/>
            <a:ext cx="9181161" cy="5032375"/>
          </a:xfrm>
        </p:spPr>
        <p:txBody>
          <a:bodyPr>
            <a:noAutofit/>
          </a:bodyPr>
          <a:lstStyle/>
          <a:p>
            <a:pPr marL="0" indent="0">
              <a:lnSpc>
                <a:spcPct val="100000"/>
              </a:lnSpc>
              <a:buNone/>
            </a:pPr>
            <a:r>
              <a:rPr lang="en-US" sz="1200" dirty="0">
                <a:cs typeface="Arial" panose="020B0604020202020204" pitchFamily="34" charset="0"/>
              </a:rPr>
              <a:t>Example: The server has one IP addresses, but map the names www.site1.com and www.site2.org to 8000 and 8080 respectively.</a:t>
            </a:r>
          </a:p>
          <a:p>
            <a:pPr marL="0" indent="0">
              <a:lnSpc>
                <a:spcPct val="100000"/>
              </a:lnSpc>
              <a:buNone/>
            </a:pPr>
            <a:endParaRPr lang="en-US" sz="1200" dirty="0">
              <a:cs typeface="Arial" panose="020B0604020202020204" pitchFamily="34" charset="0"/>
            </a:endParaRPr>
          </a:p>
          <a:p>
            <a:pPr marL="0" indent="0">
              <a:lnSpc>
                <a:spcPct val="100000"/>
              </a:lnSpc>
              <a:buNone/>
            </a:pPr>
            <a:r>
              <a:rPr lang="en-US" sz="1200" b="1" dirty="0">
                <a:cs typeface="Arial" panose="020B0604020202020204" pitchFamily="34" charset="0"/>
              </a:rPr>
              <a:t>Listen 8000</a:t>
            </a:r>
          </a:p>
          <a:p>
            <a:pPr marL="0" indent="0">
              <a:lnSpc>
                <a:spcPct val="100000"/>
              </a:lnSpc>
              <a:buNone/>
            </a:pPr>
            <a:r>
              <a:rPr lang="en-US" sz="1200" b="1" dirty="0">
                <a:cs typeface="Arial" panose="020B0604020202020204" pitchFamily="34" charset="0"/>
              </a:rPr>
              <a:t>Listen 8080</a:t>
            </a:r>
          </a:p>
          <a:p>
            <a:pPr marL="0" indent="0">
              <a:lnSpc>
                <a:spcPct val="100000"/>
              </a:lnSpc>
              <a:buNone/>
            </a:pPr>
            <a:endParaRPr lang="en-US" sz="1200" b="1" dirty="0">
              <a:cs typeface="Arial" panose="020B0604020202020204" pitchFamily="34" charset="0"/>
            </a:endParaRPr>
          </a:p>
          <a:p>
            <a:pPr marL="0" indent="0">
              <a:lnSpc>
                <a:spcPct val="100000"/>
              </a:lnSpc>
              <a:buNone/>
            </a:pPr>
            <a:r>
              <a:rPr lang="en-US" sz="1200" b="1" dirty="0">
                <a:cs typeface="Arial" panose="020B0604020202020204" pitchFamily="34" charset="0"/>
              </a:rPr>
              <a:t>&lt;</a:t>
            </a:r>
            <a:r>
              <a:rPr lang="en-US" sz="1200" b="1" dirty="0" err="1">
                <a:cs typeface="Arial" panose="020B0604020202020204" pitchFamily="34" charset="0"/>
              </a:rPr>
              <a:t>VirtualHost</a:t>
            </a:r>
            <a:r>
              <a:rPr lang="en-US" sz="1200" b="1" dirty="0">
                <a:cs typeface="Arial" panose="020B0604020202020204" pitchFamily="34" charset="0"/>
              </a:rPr>
              <a:t> *:8000&gt;</a:t>
            </a:r>
          </a:p>
          <a:p>
            <a:pPr marL="0" indent="0">
              <a:lnSpc>
                <a:spcPct val="100000"/>
              </a:lnSpc>
              <a:buNone/>
            </a:pPr>
            <a:r>
              <a:rPr lang="en-US" sz="1200" b="1" dirty="0">
                <a:cs typeface="Arial" panose="020B0604020202020204" pitchFamily="34" charset="0"/>
              </a:rPr>
              <a:t>	 </a:t>
            </a:r>
            <a:r>
              <a:rPr lang="en-US" sz="1200" b="1" dirty="0" err="1">
                <a:cs typeface="Arial" panose="020B0604020202020204" pitchFamily="34" charset="0"/>
              </a:rPr>
              <a:t>DocumentRoot</a:t>
            </a:r>
            <a:r>
              <a:rPr lang="en-US" sz="1200" b="1" dirty="0">
                <a:cs typeface="Arial" panose="020B0604020202020204" pitchFamily="34" charset="0"/>
              </a:rPr>
              <a:t> /var/www/site1</a:t>
            </a:r>
          </a:p>
          <a:p>
            <a:pPr marL="0" indent="0">
              <a:lnSpc>
                <a:spcPct val="100000"/>
              </a:lnSpc>
              <a:buNone/>
            </a:pPr>
            <a:r>
              <a:rPr lang="en-US" sz="1200" b="1" dirty="0">
                <a:cs typeface="Arial" panose="020B0604020202020204" pitchFamily="34" charset="0"/>
              </a:rPr>
              <a:t>	 </a:t>
            </a:r>
            <a:r>
              <a:rPr lang="en-US" sz="1200" b="1" dirty="0" err="1">
                <a:cs typeface="Arial" panose="020B0604020202020204" pitchFamily="34" charset="0"/>
              </a:rPr>
              <a:t>ServerName</a:t>
            </a:r>
            <a:r>
              <a:rPr lang="en-US" sz="1200" b="1" dirty="0">
                <a:cs typeface="Arial" panose="020B0604020202020204" pitchFamily="34" charset="0"/>
              </a:rPr>
              <a:t> www.site1.com</a:t>
            </a:r>
          </a:p>
          <a:p>
            <a:pPr marL="0" indent="0">
              <a:lnSpc>
                <a:spcPct val="100000"/>
              </a:lnSpc>
              <a:buNone/>
            </a:pPr>
            <a:r>
              <a:rPr lang="en-US" sz="1200" b="1" dirty="0">
                <a:cs typeface="Arial" panose="020B0604020202020204" pitchFamily="34" charset="0"/>
              </a:rPr>
              <a:t>&lt;/</a:t>
            </a:r>
            <a:r>
              <a:rPr lang="en-US" sz="1200" b="1" dirty="0" err="1">
                <a:cs typeface="Arial" panose="020B0604020202020204" pitchFamily="34" charset="0"/>
              </a:rPr>
              <a:t>VirtualHost</a:t>
            </a:r>
            <a:r>
              <a:rPr lang="en-US" sz="1200" b="1" dirty="0">
                <a:cs typeface="Arial" panose="020B0604020202020204" pitchFamily="34" charset="0"/>
              </a:rPr>
              <a:t>&gt;</a:t>
            </a:r>
          </a:p>
          <a:p>
            <a:pPr marL="0" indent="0">
              <a:lnSpc>
                <a:spcPct val="100000"/>
              </a:lnSpc>
              <a:buNone/>
            </a:pPr>
            <a:endParaRPr lang="en-US" sz="1200" b="1" dirty="0">
              <a:cs typeface="Arial" panose="020B0604020202020204" pitchFamily="34" charset="0"/>
            </a:endParaRPr>
          </a:p>
          <a:p>
            <a:pPr marL="0" indent="0">
              <a:lnSpc>
                <a:spcPct val="100000"/>
              </a:lnSpc>
              <a:buNone/>
            </a:pPr>
            <a:r>
              <a:rPr lang="en-US" sz="1200" b="1" dirty="0">
                <a:cs typeface="Arial" panose="020B0604020202020204" pitchFamily="34" charset="0"/>
              </a:rPr>
              <a:t>&lt;</a:t>
            </a:r>
            <a:r>
              <a:rPr lang="en-US" sz="1200" b="1" dirty="0" err="1">
                <a:cs typeface="Arial" panose="020B0604020202020204" pitchFamily="34" charset="0"/>
              </a:rPr>
              <a:t>VirtualHost</a:t>
            </a:r>
            <a:r>
              <a:rPr lang="en-US" sz="1200" b="1" dirty="0">
                <a:cs typeface="Arial" panose="020B0604020202020204" pitchFamily="34" charset="0"/>
              </a:rPr>
              <a:t> *:8080&gt;</a:t>
            </a:r>
          </a:p>
          <a:p>
            <a:pPr marL="0" indent="0">
              <a:lnSpc>
                <a:spcPct val="100000"/>
              </a:lnSpc>
              <a:buNone/>
            </a:pPr>
            <a:r>
              <a:rPr lang="en-US" sz="1200" b="1" dirty="0">
                <a:cs typeface="Arial" panose="020B0604020202020204" pitchFamily="34" charset="0"/>
              </a:rPr>
              <a:t>	 </a:t>
            </a:r>
            <a:r>
              <a:rPr lang="en-US" sz="1200" b="1" dirty="0" err="1">
                <a:cs typeface="Arial" panose="020B0604020202020204" pitchFamily="34" charset="0"/>
              </a:rPr>
              <a:t>DocumentRoot</a:t>
            </a:r>
            <a:r>
              <a:rPr lang="en-US" sz="1200" b="1" dirty="0">
                <a:cs typeface="Arial" panose="020B0604020202020204" pitchFamily="34" charset="0"/>
              </a:rPr>
              <a:t> /var/www/site2</a:t>
            </a:r>
          </a:p>
          <a:p>
            <a:pPr marL="0" indent="0">
              <a:lnSpc>
                <a:spcPct val="100000"/>
              </a:lnSpc>
              <a:buNone/>
            </a:pPr>
            <a:r>
              <a:rPr lang="en-US" sz="1200" b="1" dirty="0">
                <a:cs typeface="Arial" panose="020B0604020202020204" pitchFamily="34" charset="0"/>
              </a:rPr>
              <a:t>	 </a:t>
            </a:r>
            <a:r>
              <a:rPr lang="en-US" sz="1200" b="1" dirty="0" err="1">
                <a:cs typeface="Arial" panose="020B0604020202020204" pitchFamily="34" charset="0"/>
              </a:rPr>
              <a:t>ServerName</a:t>
            </a:r>
            <a:r>
              <a:rPr lang="en-US" sz="1200" b="1" dirty="0">
                <a:cs typeface="Arial" panose="020B0604020202020204" pitchFamily="34" charset="0"/>
              </a:rPr>
              <a:t> www.site2.org</a:t>
            </a:r>
          </a:p>
          <a:p>
            <a:pPr marL="0" indent="0">
              <a:lnSpc>
                <a:spcPct val="100000"/>
              </a:lnSpc>
              <a:buNone/>
            </a:pPr>
            <a:r>
              <a:rPr lang="en-US" sz="1200" b="1" dirty="0">
                <a:cs typeface="Arial" panose="020B0604020202020204" pitchFamily="34" charset="0"/>
              </a:rPr>
              <a:t>&lt;/</a:t>
            </a:r>
            <a:r>
              <a:rPr lang="en-US" sz="1200" b="1" dirty="0" err="1">
                <a:cs typeface="Arial" panose="020B0604020202020204" pitchFamily="34" charset="0"/>
              </a:rPr>
              <a:t>VirtualHost</a:t>
            </a:r>
            <a:r>
              <a:rPr lang="en-US" sz="1200" b="1" dirty="0">
                <a:cs typeface="Arial" panose="020B0604020202020204" pitchFamily="34" charset="0"/>
              </a:rPr>
              <a:t>&gt;</a:t>
            </a:r>
            <a:endParaRPr lang="sv-SE" sz="1200" b="1" dirty="0">
              <a:cs typeface="Arial" panose="020B0604020202020204" pitchFamily="34" charset="0"/>
            </a:endParaRPr>
          </a:p>
        </p:txBody>
      </p:sp>
    </p:spTree>
    <p:extLst>
      <p:ext uri="{BB962C8B-B14F-4D97-AF65-F5344CB8AC3E}">
        <p14:creationId xmlns:p14="http://schemas.microsoft.com/office/powerpoint/2010/main" val="878785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7B9309-8420-E15E-C422-DDBA40E7D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E7DA4-41EB-CCC3-5369-DB4F6E6D9D90}"/>
              </a:ext>
            </a:extLst>
          </p:cNvPr>
          <p:cNvSpPr>
            <a:spLocks noGrp="1"/>
          </p:cNvSpPr>
          <p:nvPr>
            <p:ph type="title"/>
          </p:nvPr>
        </p:nvSpPr>
        <p:spPr>
          <a:xfrm>
            <a:off x="2389516" y="230188"/>
            <a:ext cx="8964284" cy="960258"/>
          </a:xfrm>
        </p:spPr>
        <p:txBody>
          <a:bodyPr/>
          <a:lstStyle/>
          <a:p>
            <a:r>
              <a:rPr lang="sv-SE" b="1" dirty="0">
                <a:latin typeface="Arial" panose="020B0604020202020204" pitchFamily="34" charset="0"/>
                <a:cs typeface="Arial" panose="020B0604020202020204" pitchFamily="34" charset="0"/>
              </a:rPr>
              <a:t>IP-BASED VIRTUAL HOSTING</a:t>
            </a:r>
            <a:br>
              <a:rPr lang="sv-SE" b="1" dirty="0">
                <a:latin typeface="Arial" panose="020B0604020202020204" pitchFamily="34" charset="0"/>
                <a:cs typeface="Arial" panose="020B0604020202020204" pitchFamily="34" charset="0"/>
              </a:rPr>
            </a:br>
            <a:r>
              <a:rPr lang="en-US" sz="3200" b="1" dirty="0">
                <a:highlight>
                  <a:srgbClr val="FFFF00"/>
                </a:highlight>
                <a:latin typeface="Arial" panose="020B0604020202020204" pitchFamily="34" charset="0"/>
                <a:cs typeface="Arial" panose="020B0604020202020204" pitchFamily="34" charset="0"/>
              </a:rPr>
              <a:t>ERROR</a:t>
            </a:r>
            <a:endParaRPr lang="en-GB"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633387B-168A-19CC-61BB-0F86CC68C247}"/>
              </a:ext>
            </a:extLst>
          </p:cNvPr>
          <p:cNvSpPr>
            <a:spLocks noGrp="1"/>
          </p:cNvSpPr>
          <p:nvPr>
            <p:ph idx="1"/>
          </p:nvPr>
        </p:nvSpPr>
        <p:spPr>
          <a:xfrm>
            <a:off x="2389516" y="1670349"/>
            <a:ext cx="8373733" cy="5032375"/>
          </a:xfrm>
        </p:spPr>
        <p:txBody>
          <a:bodyPr>
            <a:noAutofit/>
          </a:bodyPr>
          <a:lstStyle/>
          <a:p>
            <a:pPr marL="0" indent="0">
              <a:lnSpc>
                <a:spcPct val="100000"/>
              </a:lnSpc>
              <a:buNone/>
            </a:pPr>
            <a:r>
              <a:rPr lang="en-US" sz="1200" dirty="0">
                <a:cs typeface="Arial" panose="020B0604020202020204" pitchFamily="34" charset="0"/>
              </a:rPr>
              <a:t>Example: The server has two IP addresses (172.20.30.40 and 172.20.30.50) which resolve to the names www.site1.com and www.site2.org respectively.</a:t>
            </a:r>
          </a:p>
          <a:p>
            <a:pPr marL="0" indent="0">
              <a:lnSpc>
                <a:spcPct val="100000"/>
              </a:lnSpc>
              <a:buNone/>
            </a:pPr>
            <a:endParaRPr lang="en-US" sz="1200" dirty="0">
              <a:cs typeface="Arial" panose="020B0604020202020204" pitchFamily="34" charset="0"/>
            </a:endParaRPr>
          </a:p>
          <a:p>
            <a:pPr marL="0" indent="0">
              <a:lnSpc>
                <a:spcPct val="100000"/>
              </a:lnSpc>
              <a:buNone/>
            </a:pPr>
            <a:r>
              <a:rPr lang="en-US" sz="1200" b="1" dirty="0">
                <a:cs typeface="Arial" panose="020B0604020202020204" pitchFamily="34" charset="0"/>
              </a:rPr>
              <a:t>Listen 80</a:t>
            </a:r>
          </a:p>
          <a:p>
            <a:pPr marL="0" indent="0">
              <a:lnSpc>
                <a:spcPct val="100000"/>
              </a:lnSpc>
              <a:buNone/>
            </a:pPr>
            <a:endParaRPr lang="en-US" sz="1200" b="1" dirty="0">
              <a:cs typeface="Arial" panose="020B0604020202020204" pitchFamily="34" charset="0"/>
            </a:endParaRPr>
          </a:p>
          <a:p>
            <a:pPr marL="0" indent="0">
              <a:lnSpc>
                <a:spcPct val="100000"/>
              </a:lnSpc>
              <a:buNone/>
            </a:pPr>
            <a:r>
              <a:rPr lang="en-US" sz="1200" b="1" dirty="0">
                <a:cs typeface="Arial" panose="020B0604020202020204" pitchFamily="34" charset="0"/>
              </a:rPr>
              <a:t>&lt;</a:t>
            </a:r>
            <a:r>
              <a:rPr lang="en-US" sz="1200" b="1" dirty="0" err="1">
                <a:cs typeface="Arial" panose="020B0604020202020204" pitchFamily="34" charset="0"/>
              </a:rPr>
              <a:t>VirtualHost</a:t>
            </a:r>
            <a:r>
              <a:rPr lang="en-US" sz="1200" b="1" dirty="0">
                <a:cs typeface="Arial" panose="020B0604020202020204" pitchFamily="34" charset="0"/>
              </a:rPr>
              <a:t> 172.20.30.40&gt;</a:t>
            </a:r>
          </a:p>
          <a:p>
            <a:pPr marL="0" indent="0">
              <a:lnSpc>
                <a:spcPct val="100000"/>
              </a:lnSpc>
              <a:buNone/>
            </a:pPr>
            <a:r>
              <a:rPr lang="en-US" sz="1200" b="1" dirty="0">
                <a:cs typeface="Arial" panose="020B0604020202020204" pitchFamily="34" charset="0"/>
              </a:rPr>
              <a:t>	 </a:t>
            </a:r>
            <a:r>
              <a:rPr lang="en-US" sz="1200" b="1" dirty="0" err="1">
                <a:cs typeface="Arial" panose="020B0604020202020204" pitchFamily="34" charset="0"/>
              </a:rPr>
              <a:t>DocumentRoot</a:t>
            </a:r>
            <a:r>
              <a:rPr lang="en-US" sz="1200" b="1" dirty="0">
                <a:cs typeface="Arial" panose="020B0604020202020204" pitchFamily="34" charset="0"/>
              </a:rPr>
              <a:t> /var/www/site1</a:t>
            </a:r>
          </a:p>
          <a:p>
            <a:pPr marL="0" indent="0">
              <a:lnSpc>
                <a:spcPct val="100000"/>
              </a:lnSpc>
              <a:buNone/>
            </a:pPr>
            <a:r>
              <a:rPr lang="en-US" sz="1200" b="1" dirty="0">
                <a:cs typeface="Arial" panose="020B0604020202020204" pitchFamily="34" charset="0"/>
              </a:rPr>
              <a:t>	 </a:t>
            </a:r>
            <a:r>
              <a:rPr lang="en-US" sz="1200" b="1" dirty="0" err="1">
                <a:cs typeface="Arial" panose="020B0604020202020204" pitchFamily="34" charset="0"/>
              </a:rPr>
              <a:t>ServerName</a:t>
            </a:r>
            <a:r>
              <a:rPr lang="en-US" sz="1200" b="1" dirty="0">
                <a:cs typeface="Arial" panose="020B0604020202020204" pitchFamily="34" charset="0"/>
              </a:rPr>
              <a:t> www.site1.com</a:t>
            </a:r>
          </a:p>
          <a:p>
            <a:pPr marL="0" indent="0">
              <a:lnSpc>
                <a:spcPct val="100000"/>
              </a:lnSpc>
              <a:buNone/>
            </a:pPr>
            <a:r>
              <a:rPr lang="en-US" sz="1200" b="1" dirty="0">
                <a:cs typeface="Arial" panose="020B0604020202020204" pitchFamily="34" charset="0"/>
              </a:rPr>
              <a:t>&lt;/</a:t>
            </a:r>
            <a:r>
              <a:rPr lang="en-US" sz="1200" b="1" dirty="0" err="1">
                <a:cs typeface="Arial" panose="020B0604020202020204" pitchFamily="34" charset="0"/>
              </a:rPr>
              <a:t>VirtualHost</a:t>
            </a:r>
            <a:r>
              <a:rPr lang="en-US" sz="1200" b="1" dirty="0">
                <a:cs typeface="Arial" panose="020B0604020202020204" pitchFamily="34" charset="0"/>
              </a:rPr>
              <a:t>&gt;</a:t>
            </a:r>
          </a:p>
          <a:p>
            <a:pPr marL="0" indent="0">
              <a:lnSpc>
                <a:spcPct val="100000"/>
              </a:lnSpc>
              <a:buNone/>
            </a:pPr>
            <a:endParaRPr lang="en-US" sz="1200" b="1" dirty="0">
              <a:cs typeface="Arial" panose="020B0604020202020204" pitchFamily="34" charset="0"/>
            </a:endParaRPr>
          </a:p>
          <a:p>
            <a:pPr marL="0" indent="0">
              <a:lnSpc>
                <a:spcPct val="100000"/>
              </a:lnSpc>
              <a:buNone/>
            </a:pPr>
            <a:r>
              <a:rPr lang="en-US" sz="1200" b="1" dirty="0">
                <a:cs typeface="Arial" panose="020B0604020202020204" pitchFamily="34" charset="0"/>
              </a:rPr>
              <a:t>&lt;</a:t>
            </a:r>
            <a:r>
              <a:rPr lang="en-US" sz="1200" b="1" dirty="0" err="1">
                <a:cs typeface="Arial" panose="020B0604020202020204" pitchFamily="34" charset="0"/>
              </a:rPr>
              <a:t>VirtualHost</a:t>
            </a:r>
            <a:r>
              <a:rPr lang="en-US" sz="1200" b="1" dirty="0">
                <a:cs typeface="Arial" panose="020B0604020202020204" pitchFamily="34" charset="0"/>
              </a:rPr>
              <a:t> 172.20.30.50&gt;</a:t>
            </a:r>
          </a:p>
          <a:p>
            <a:pPr marL="0" indent="0">
              <a:lnSpc>
                <a:spcPct val="100000"/>
              </a:lnSpc>
              <a:buNone/>
            </a:pPr>
            <a:r>
              <a:rPr lang="en-US" sz="1200" b="1" dirty="0">
                <a:cs typeface="Arial" panose="020B0604020202020204" pitchFamily="34" charset="0"/>
              </a:rPr>
              <a:t>	 </a:t>
            </a:r>
            <a:r>
              <a:rPr lang="en-US" sz="1200" b="1" dirty="0" err="1">
                <a:cs typeface="Arial" panose="020B0604020202020204" pitchFamily="34" charset="0"/>
              </a:rPr>
              <a:t>DocumentRoot</a:t>
            </a:r>
            <a:r>
              <a:rPr lang="en-US" sz="1200" b="1" dirty="0">
                <a:cs typeface="Arial" panose="020B0604020202020204" pitchFamily="34" charset="0"/>
              </a:rPr>
              <a:t> /var/www/site2</a:t>
            </a:r>
          </a:p>
          <a:p>
            <a:pPr marL="0" indent="0">
              <a:lnSpc>
                <a:spcPct val="100000"/>
              </a:lnSpc>
              <a:buNone/>
            </a:pPr>
            <a:r>
              <a:rPr lang="en-US" sz="1200" b="1" dirty="0">
                <a:cs typeface="Arial" panose="020B0604020202020204" pitchFamily="34" charset="0"/>
              </a:rPr>
              <a:t>	 </a:t>
            </a:r>
            <a:r>
              <a:rPr lang="en-US" sz="1200" b="1" dirty="0" err="1">
                <a:cs typeface="Arial" panose="020B0604020202020204" pitchFamily="34" charset="0"/>
              </a:rPr>
              <a:t>ServerName</a:t>
            </a:r>
            <a:r>
              <a:rPr lang="en-US" sz="1200" b="1" dirty="0">
                <a:cs typeface="Arial" panose="020B0604020202020204" pitchFamily="34" charset="0"/>
              </a:rPr>
              <a:t> www.site2.org</a:t>
            </a:r>
          </a:p>
          <a:p>
            <a:pPr marL="0" indent="0">
              <a:lnSpc>
                <a:spcPct val="100000"/>
              </a:lnSpc>
              <a:buNone/>
            </a:pPr>
            <a:r>
              <a:rPr lang="en-US" sz="1200" b="1" dirty="0">
                <a:cs typeface="Arial" panose="020B0604020202020204" pitchFamily="34" charset="0"/>
              </a:rPr>
              <a:t>&lt;/</a:t>
            </a:r>
            <a:r>
              <a:rPr lang="en-US" sz="1200" b="1" dirty="0" err="1">
                <a:cs typeface="Arial" panose="020B0604020202020204" pitchFamily="34" charset="0"/>
              </a:rPr>
              <a:t>VirtualHost</a:t>
            </a:r>
            <a:r>
              <a:rPr lang="en-US" sz="1200" b="1" dirty="0">
                <a:cs typeface="Arial" panose="020B0604020202020204" pitchFamily="34" charset="0"/>
              </a:rPr>
              <a:t>&gt;</a:t>
            </a:r>
            <a:endParaRPr lang="sv-SE" sz="1200" b="1" dirty="0">
              <a:cs typeface="Arial" panose="020B0604020202020204" pitchFamily="34" charset="0"/>
            </a:endParaRPr>
          </a:p>
        </p:txBody>
      </p:sp>
    </p:spTree>
    <p:extLst>
      <p:ext uri="{BB962C8B-B14F-4D97-AF65-F5344CB8AC3E}">
        <p14:creationId xmlns:p14="http://schemas.microsoft.com/office/powerpoint/2010/main" val="1965021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2262" y="230188"/>
            <a:ext cx="8981537" cy="960258"/>
          </a:xfrm>
        </p:spPr>
        <p:txBody>
          <a:bodyPr>
            <a:normAutofit/>
          </a:bodyPr>
          <a:lstStyle/>
          <a:p>
            <a:r>
              <a:rPr lang="en-GB" sz="4000" b="1" dirty="0">
                <a:latin typeface="Arial" panose="020B0604020202020204" pitchFamily="34" charset="0"/>
                <a:cs typeface="Arial" panose="020B0604020202020204" pitchFamily="34" charset="0"/>
              </a:rPr>
              <a:t>NAME BASED VIRTUAL HOSTS</a:t>
            </a:r>
          </a:p>
        </p:txBody>
      </p:sp>
      <p:sp>
        <p:nvSpPr>
          <p:cNvPr id="3" name="Content Placeholder 2"/>
          <p:cNvSpPr>
            <a:spLocks noGrp="1"/>
          </p:cNvSpPr>
          <p:nvPr>
            <p:ph idx="1"/>
          </p:nvPr>
        </p:nvSpPr>
        <p:spPr>
          <a:xfrm>
            <a:off x="2372263" y="1825624"/>
            <a:ext cx="9689107" cy="4879975"/>
          </a:xfrm>
        </p:spPr>
        <p:txBody>
          <a:bodyPr>
            <a:normAutofit/>
          </a:bodyPr>
          <a:lstStyle/>
          <a:p>
            <a:r>
              <a:rPr lang="sv-SE" dirty="0"/>
              <a:t>No </a:t>
            </a:r>
            <a:r>
              <a:rPr lang="sv-SE" dirty="0" err="1"/>
              <a:t>need</a:t>
            </a:r>
            <a:r>
              <a:rPr lang="sv-SE" dirty="0"/>
              <a:t> to touch the </a:t>
            </a:r>
            <a:r>
              <a:rPr lang="sv-SE" dirty="0" err="1"/>
              <a:t>network</a:t>
            </a:r>
            <a:r>
              <a:rPr lang="sv-SE" dirty="0"/>
              <a:t> interfaces</a:t>
            </a:r>
          </a:p>
          <a:p>
            <a:r>
              <a:rPr lang="sv-SE" dirty="0"/>
              <a:t>Saves IP-</a:t>
            </a:r>
            <a:r>
              <a:rPr lang="sv-SE" dirty="0" err="1"/>
              <a:t>addresses</a:t>
            </a:r>
            <a:endParaRPr lang="sv-SE" dirty="0"/>
          </a:p>
          <a:p>
            <a:r>
              <a:rPr lang="sv-SE" dirty="0" err="1"/>
              <a:t>Requires</a:t>
            </a:r>
            <a:r>
              <a:rPr lang="sv-SE" dirty="0"/>
              <a:t> HTTP/1.1 support</a:t>
            </a:r>
          </a:p>
          <a:p>
            <a:endParaRPr lang="sv-SE" dirty="0"/>
          </a:p>
          <a:p>
            <a:r>
              <a:rPr lang="sv-SE" dirty="0" err="1"/>
              <a:t>Map</a:t>
            </a:r>
            <a:r>
              <a:rPr lang="sv-SE" dirty="0"/>
              <a:t> all </a:t>
            </a:r>
            <a:r>
              <a:rPr lang="sv-SE" dirty="0" err="1"/>
              <a:t>domains</a:t>
            </a:r>
            <a:r>
              <a:rPr lang="sv-SE" dirty="0"/>
              <a:t> to same IP in the DNS-server (CNAME or </a:t>
            </a:r>
            <a:r>
              <a:rPr lang="sv-SE" dirty="0" err="1"/>
              <a:t>multiple</a:t>
            </a:r>
            <a:r>
              <a:rPr lang="sv-SE" dirty="0"/>
              <a:t> A </a:t>
            </a:r>
            <a:r>
              <a:rPr lang="sv-SE" dirty="0" err="1"/>
              <a:t>records</a:t>
            </a:r>
            <a:r>
              <a:rPr lang="sv-SE" dirty="0"/>
              <a:t>):</a:t>
            </a:r>
          </a:p>
          <a:p>
            <a:pPr lvl="1">
              <a:buNone/>
            </a:pPr>
            <a:r>
              <a:rPr lang="en-GB" dirty="0"/>
              <a:t>	</a:t>
            </a:r>
            <a:r>
              <a:rPr lang="en-GB" sz="2000" dirty="0">
                <a:latin typeface="Courier New" pitchFamily="49" charset="0"/>
                <a:cs typeface="Courier New" pitchFamily="49" charset="0"/>
              </a:rPr>
              <a:t>www.site1.com 	  IN </a:t>
            </a:r>
            <a:r>
              <a:rPr lang="en-GB" sz="2000" b="1" dirty="0">
                <a:latin typeface="Courier New" pitchFamily="49" charset="0"/>
                <a:cs typeface="Courier New" pitchFamily="49" charset="0"/>
              </a:rPr>
              <a:t>A</a:t>
            </a:r>
            <a:r>
              <a:rPr lang="en-GB" sz="2000" dirty="0">
                <a:latin typeface="Courier New" pitchFamily="49" charset="0"/>
                <a:cs typeface="Courier New" pitchFamily="49" charset="0"/>
              </a:rPr>
              <a:t> 	</a:t>
            </a:r>
            <a:r>
              <a:rPr lang="en-GB" sz="2000" dirty="0" err="1">
                <a:latin typeface="Courier New" pitchFamily="49" charset="0"/>
                <a:cs typeface="Courier New" pitchFamily="49" charset="0"/>
              </a:rPr>
              <a:t>ipnumber</a:t>
            </a:r>
            <a:br>
              <a:rPr lang="en-GB" sz="2000" dirty="0">
                <a:latin typeface="Courier New" pitchFamily="49" charset="0"/>
                <a:cs typeface="Courier New" pitchFamily="49" charset="0"/>
              </a:rPr>
            </a:br>
            <a:r>
              <a:rPr lang="en-GB" sz="2000" dirty="0">
                <a:latin typeface="Courier New" pitchFamily="49" charset="0"/>
                <a:cs typeface="Courier New" pitchFamily="49" charset="0"/>
              </a:rPr>
              <a:t>www.site2.org		 </a:t>
            </a:r>
            <a:r>
              <a:rPr lang="en-GB" dirty="0">
                <a:latin typeface="Courier New" pitchFamily="49" charset="0"/>
                <a:cs typeface="Courier New" pitchFamily="49" charset="0"/>
              </a:rPr>
              <a:t> </a:t>
            </a:r>
            <a:r>
              <a:rPr lang="en-GB" sz="2000" dirty="0">
                <a:latin typeface="Courier New" pitchFamily="49" charset="0"/>
                <a:cs typeface="Courier New" pitchFamily="49" charset="0"/>
              </a:rPr>
              <a:t>IN </a:t>
            </a:r>
            <a:r>
              <a:rPr lang="en-GB" sz="2000" b="1" dirty="0">
                <a:latin typeface="Courier New" pitchFamily="49" charset="0"/>
                <a:cs typeface="Courier New" pitchFamily="49" charset="0"/>
              </a:rPr>
              <a:t>A</a:t>
            </a:r>
            <a:r>
              <a:rPr lang="en-GB" sz="2000" dirty="0">
                <a:latin typeface="Courier New" pitchFamily="49" charset="0"/>
                <a:cs typeface="Courier New" pitchFamily="49" charset="0"/>
              </a:rPr>
              <a:t> 	</a:t>
            </a:r>
            <a:r>
              <a:rPr lang="en-GB" sz="2000" dirty="0" err="1">
                <a:latin typeface="Courier New" pitchFamily="49" charset="0"/>
                <a:cs typeface="Courier New" pitchFamily="49" charset="0"/>
              </a:rPr>
              <a:t>ipnumber</a:t>
            </a:r>
            <a:br>
              <a:rPr lang="en-GB" sz="2000" dirty="0">
                <a:latin typeface="Courier New" pitchFamily="49" charset="0"/>
                <a:cs typeface="Courier New" pitchFamily="49" charset="0"/>
              </a:rPr>
            </a:br>
            <a:endParaRPr lang="en-GB" sz="2000" dirty="0">
              <a:latin typeface="Courier New" pitchFamily="49" charset="0"/>
              <a:cs typeface="Courier New" pitchFamily="49" charset="0"/>
            </a:endParaRPr>
          </a:p>
          <a:p>
            <a:r>
              <a:rPr lang="en-GB" b="1" dirty="0">
                <a:cs typeface="Arial" panose="020B0604020202020204" pitchFamily="34" charset="0"/>
              </a:rPr>
              <a:t>Better</a:t>
            </a:r>
            <a:r>
              <a:rPr lang="en-GB" dirty="0">
                <a:cs typeface="Arial" panose="020B0604020202020204" pitchFamily="34" charset="0"/>
              </a:rPr>
              <a:t> use of DNS</a:t>
            </a:r>
          </a:p>
          <a:p>
            <a:pPr lvl="1">
              <a:buNone/>
            </a:pPr>
            <a:r>
              <a:rPr lang="en-GB" sz="2000" dirty="0">
                <a:latin typeface="Courier New" pitchFamily="49" charset="0"/>
                <a:cs typeface="Courier New" pitchFamily="49" charset="0"/>
              </a:rPr>
              <a:t> 	www.site1.com         IN </a:t>
            </a:r>
            <a:r>
              <a:rPr lang="en-GB" sz="2000" b="1" dirty="0">
                <a:latin typeface="Courier New" pitchFamily="49" charset="0"/>
                <a:cs typeface="Courier New" pitchFamily="49" charset="0"/>
              </a:rPr>
              <a:t>CNAME</a:t>
            </a:r>
            <a:r>
              <a:rPr lang="en-GB" sz="2000" dirty="0">
                <a:latin typeface="Courier New" pitchFamily="49" charset="0"/>
                <a:cs typeface="Courier New" pitchFamily="49" charset="0"/>
              </a:rPr>
              <a:t> 	server1337.lab.hv.se</a:t>
            </a:r>
            <a:br>
              <a:rPr lang="en-GB" sz="2000" dirty="0">
                <a:latin typeface="Courier New" pitchFamily="49" charset="0"/>
                <a:cs typeface="Courier New" pitchFamily="49" charset="0"/>
              </a:rPr>
            </a:br>
            <a:r>
              <a:rPr lang="en-GB" sz="2000" dirty="0">
                <a:latin typeface="Courier New" pitchFamily="49" charset="0"/>
                <a:cs typeface="Courier New" pitchFamily="49" charset="0"/>
              </a:rPr>
              <a:t>www.site2.org</a:t>
            </a:r>
            <a:r>
              <a:rPr lang="en-GB" dirty="0">
                <a:latin typeface="Courier New" pitchFamily="49" charset="0"/>
                <a:cs typeface="Courier New" pitchFamily="49" charset="0"/>
              </a:rPr>
              <a:t>         </a:t>
            </a:r>
            <a:r>
              <a:rPr lang="en-GB" sz="2000" dirty="0">
                <a:latin typeface="Courier New" pitchFamily="49" charset="0"/>
                <a:cs typeface="Courier New" pitchFamily="49" charset="0"/>
              </a:rPr>
              <a:t>IN </a:t>
            </a:r>
            <a:r>
              <a:rPr lang="en-GB" sz="2000" b="1" dirty="0">
                <a:latin typeface="Courier New" pitchFamily="49" charset="0"/>
                <a:cs typeface="Courier New" pitchFamily="49" charset="0"/>
              </a:rPr>
              <a:t>CNAME</a:t>
            </a:r>
            <a:r>
              <a:rPr lang="en-GB" sz="2000" dirty="0">
                <a:latin typeface="Courier New" pitchFamily="49" charset="0"/>
                <a:cs typeface="Courier New" pitchFamily="49" charset="0"/>
              </a:rPr>
              <a:t> 	server1337.lab.hv.se</a:t>
            </a:r>
          </a:p>
          <a:p>
            <a:pPr lvl="1">
              <a:buNone/>
            </a:pPr>
            <a:r>
              <a:rPr lang="en-GB" sz="2000" dirty="0">
                <a:latin typeface="Courier New" pitchFamily="49" charset="0"/>
                <a:cs typeface="Courier New" pitchFamily="49" charset="0"/>
              </a:rPr>
              <a:t>	server1337.lab.hv.se  IN </a:t>
            </a:r>
            <a:r>
              <a:rPr lang="en-GB" sz="2000" b="1" dirty="0">
                <a:latin typeface="Courier New" pitchFamily="49" charset="0"/>
                <a:cs typeface="Courier New" pitchFamily="49" charset="0"/>
              </a:rPr>
              <a:t>A</a:t>
            </a:r>
            <a:r>
              <a:rPr lang="en-GB" sz="2000" dirty="0">
                <a:latin typeface="Courier New" pitchFamily="49" charset="0"/>
                <a:cs typeface="Courier New" pitchFamily="49" charset="0"/>
              </a:rPr>
              <a:t> 	</a:t>
            </a:r>
            <a:r>
              <a:rPr lang="en-GB" sz="2000" dirty="0" err="1">
                <a:latin typeface="Courier New" pitchFamily="49" charset="0"/>
                <a:cs typeface="Courier New" pitchFamily="49" charset="0"/>
              </a:rPr>
              <a:t>ipnumber</a:t>
            </a:r>
            <a:endParaRPr lang="en-GB" sz="2000" dirty="0">
              <a:latin typeface="Courier New" pitchFamily="49" charset="0"/>
              <a:cs typeface="Courier New" pitchFamily="49" charset="0"/>
            </a:endParaRPr>
          </a:p>
          <a:p>
            <a:pPr lvl="1">
              <a:buNone/>
            </a:pPr>
            <a:endParaRPr lang="en-GB" sz="2000" dirty="0">
              <a:latin typeface="Courier New" pitchFamily="49" charset="0"/>
              <a:cs typeface="Courier New" pitchFamily="49" charset="0"/>
            </a:endParaRPr>
          </a:p>
          <a:p>
            <a:endParaRPr lang="en-GB" dirty="0"/>
          </a:p>
          <a:p>
            <a:endParaRPr lang="en-GB" dirty="0"/>
          </a:p>
        </p:txBody>
      </p:sp>
    </p:spTree>
    <p:extLst>
      <p:ext uri="{BB962C8B-B14F-4D97-AF65-F5344CB8AC3E}">
        <p14:creationId xmlns:p14="http://schemas.microsoft.com/office/powerpoint/2010/main" val="65201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0504" y="230187"/>
            <a:ext cx="9033295" cy="943005"/>
          </a:xfrm>
        </p:spPr>
        <p:txBody>
          <a:bodyPr>
            <a:noAutofit/>
          </a:bodyPr>
          <a:lstStyle/>
          <a:p>
            <a:r>
              <a:rPr lang="en-US" sz="3600" b="1" dirty="0">
                <a:latin typeface="Arial" panose="020B0604020202020204" pitchFamily="34" charset="0"/>
                <a:cs typeface="Arial" panose="020B0604020202020204" pitchFamily="34" charset="0"/>
              </a:rPr>
              <a:t>APACHE CONFIGURATION EXAMPLE</a:t>
            </a:r>
            <a:endParaRPr lang="en-GB"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320506" y="1825625"/>
            <a:ext cx="9033294" cy="4708526"/>
          </a:xfrm>
        </p:spPr>
        <p:txBody>
          <a:bodyPr>
            <a:normAutofit fontScale="85000" lnSpcReduction="10000"/>
          </a:bodyPr>
          <a:lstStyle/>
          <a:p>
            <a:pPr marL="0" indent="0">
              <a:lnSpc>
                <a:spcPct val="120000"/>
              </a:lnSpc>
              <a:spcBef>
                <a:spcPts val="0"/>
              </a:spcBef>
              <a:buNone/>
            </a:pPr>
            <a:r>
              <a:rPr lang="en-GB" sz="1800" b="1" dirty="0">
                <a:latin typeface="Courier New" pitchFamily="49" charset="0"/>
                <a:cs typeface="Courier New" pitchFamily="49" charset="0"/>
              </a:rPr>
              <a:t># Ensure that Apache listens on port 80</a:t>
            </a:r>
          </a:p>
          <a:p>
            <a:pPr marL="0" indent="0">
              <a:lnSpc>
                <a:spcPct val="120000"/>
              </a:lnSpc>
              <a:spcBef>
                <a:spcPts val="0"/>
              </a:spcBef>
              <a:buNone/>
            </a:pPr>
            <a:r>
              <a:rPr lang="en-GB" sz="1800" b="1" dirty="0">
                <a:latin typeface="Courier New" pitchFamily="49" charset="0"/>
                <a:cs typeface="Courier New" pitchFamily="49" charset="0"/>
              </a:rPr>
              <a:t>Listen 80</a:t>
            </a:r>
          </a:p>
          <a:p>
            <a:pPr marL="0" indent="0">
              <a:lnSpc>
                <a:spcPct val="120000"/>
              </a:lnSpc>
              <a:spcBef>
                <a:spcPts val="0"/>
              </a:spcBef>
              <a:buNone/>
            </a:pPr>
            <a:r>
              <a:rPr lang="en-GB" sz="1800" b="1" dirty="0">
                <a:latin typeface="Courier New" pitchFamily="49" charset="0"/>
                <a:cs typeface="Courier New" pitchFamily="49" charset="0"/>
              </a:rPr>
              <a:t># Listen for virtual host requests on all IP addresses</a:t>
            </a:r>
          </a:p>
          <a:p>
            <a:pPr marL="0" indent="0">
              <a:lnSpc>
                <a:spcPct val="120000"/>
              </a:lnSpc>
              <a:spcBef>
                <a:spcPts val="0"/>
              </a:spcBef>
              <a:buNone/>
            </a:pPr>
            <a:r>
              <a:rPr lang="en-GB" sz="1800" b="1" dirty="0" err="1">
                <a:latin typeface="Courier New" pitchFamily="49" charset="0"/>
                <a:cs typeface="Courier New" pitchFamily="49" charset="0"/>
              </a:rPr>
              <a:t>NameVirtualHost</a:t>
            </a:r>
            <a:r>
              <a:rPr lang="en-GB" sz="1800" b="1" dirty="0">
                <a:latin typeface="Courier New" pitchFamily="49" charset="0"/>
                <a:cs typeface="Courier New" pitchFamily="49" charset="0"/>
              </a:rPr>
              <a:t> *:80</a:t>
            </a:r>
          </a:p>
          <a:p>
            <a:pPr marL="0" indent="0">
              <a:lnSpc>
                <a:spcPct val="120000"/>
              </a:lnSpc>
              <a:spcBef>
                <a:spcPts val="0"/>
              </a:spcBef>
              <a:buNone/>
            </a:pPr>
            <a:endParaRPr lang="en-GB" sz="1800" b="1" dirty="0">
              <a:latin typeface="Courier New" pitchFamily="49" charset="0"/>
              <a:cs typeface="Courier New" pitchFamily="49" charset="0"/>
            </a:endParaRPr>
          </a:p>
          <a:p>
            <a:pPr marL="0" indent="0">
              <a:lnSpc>
                <a:spcPct val="120000"/>
              </a:lnSpc>
              <a:spcBef>
                <a:spcPts val="0"/>
              </a:spcBef>
              <a:buNone/>
            </a:pPr>
            <a:r>
              <a:rPr lang="en-GB" sz="1800" b="1" dirty="0">
                <a:latin typeface="Courier New" pitchFamily="49" charset="0"/>
                <a:cs typeface="Courier New" pitchFamily="49" charset="0"/>
              </a:rPr>
              <a:t>&lt;</a:t>
            </a:r>
            <a:r>
              <a:rPr lang="en-GB" sz="1800" b="1" dirty="0" err="1">
                <a:latin typeface="Courier New" pitchFamily="49" charset="0"/>
                <a:cs typeface="Courier New" pitchFamily="49" charset="0"/>
              </a:rPr>
              <a:t>VirtualHost</a:t>
            </a:r>
            <a:r>
              <a:rPr lang="en-GB" sz="1800" b="1" dirty="0">
                <a:latin typeface="Courier New" pitchFamily="49" charset="0"/>
                <a:cs typeface="Courier New" pitchFamily="49" charset="0"/>
              </a:rPr>
              <a:t> *:80&gt;</a:t>
            </a:r>
          </a:p>
          <a:p>
            <a:pPr marL="0" indent="0">
              <a:lnSpc>
                <a:spcPct val="120000"/>
              </a:lnSpc>
              <a:spcBef>
                <a:spcPts val="0"/>
              </a:spcBef>
              <a:buNone/>
            </a:pPr>
            <a:r>
              <a:rPr lang="en-GB" sz="1800" b="1" dirty="0">
                <a:latin typeface="Courier New" pitchFamily="49" charset="0"/>
                <a:cs typeface="Courier New" pitchFamily="49" charset="0"/>
              </a:rPr>
              <a:t>	</a:t>
            </a:r>
            <a:r>
              <a:rPr lang="en-GB" sz="1800" b="1" dirty="0" err="1">
                <a:latin typeface="Courier New" pitchFamily="49" charset="0"/>
                <a:cs typeface="Courier New" pitchFamily="49" charset="0"/>
              </a:rPr>
              <a:t>DocumentRoot</a:t>
            </a:r>
            <a:r>
              <a:rPr lang="en-GB" sz="1800" b="1" dirty="0">
                <a:latin typeface="Courier New" pitchFamily="49" charset="0"/>
                <a:cs typeface="Courier New" pitchFamily="49" charset="0"/>
              </a:rPr>
              <a:t> /www/site1</a:t>
            </a:r>
          </a:p>
          <a:p>
            <a:pPr marL="0" indent="0">
              <a:lnSpc>
                <a:spcPct val="120000"/>
              </a:lnSpc>
              <a:spcBef>
                <a:spcPts val="0"/>
              </a:spcBef>
              <a:buNone/>
            </a:pPr>
            <a:r>
              <a:rPr lang="en-GB" sz="1800" b="1" dirty="0">
                <a:latin typeface="Courier New" pitchFamily="49" charset="0"/>
                <a:cs typeface="Courier New" pitchFamily="49" charset="0"/>
              </a:rPr>
              <a:t>	</a:t>
            </a:r>
            <a:r>
              <a:rPr lang="en-GB" sz="1800" b="1" dirty="0" err="1">
                <a:latin typeface="Courier New" pitchFamily="49" charset="0"/>
                <a:cs typeface="Courier New" pitchFamily="49" charset="0"/>
              </a:rPr>
              <a:t>ServerName</a:t>
            </a:r>
            <a:r>
              <a:rPr lang="en-GB" sz="1800" b="1" dirty="0">
                <a:latin typeface="Courier New" pitchFamily="49" charset="0"/>
                <a:cs typeface="Courier New" pitchFamily="49" charset="0"/>
              </a:rPr>
              <a:t> www.site1.com</a:t>
            </a:r>
          </a:p>
          <a:p>
            <a:pPr marL="0" indent="0">
              <a:lnSpc>
                <a:spcPct val="120000"/>
              </a:lnSpc>
              <a:spcBef>
                <a:spcPts val="0"/>
              </a:spcBef>
              <a:buNone/>
            </a:pPr>
            <a:endParaRPr lang="en-GB" sz="1800" b="1" dirty="0">
              <a:latin typeface="Courier New" pitchFamily="49" charset="0"/>
              <a:cs typeface="Courier New" pitchFamily="49" charset="0"/>
            </a:endParaRPr>
          </a:p>
          <a:p>
            <a:pPr marL="0" indent="0">
              <a:lnSpc>
                <a:spcPct val="120000"/>
              </a:lnSpc>
              <a:spcBef>
                <a:spcPts val="0"/>
              </a:spcBef>
              <a:buNone/>
            </a:pPr>
            <a:r>
              <a:rPr lang="en-GB" sz="1800" b="1" dirty="0">
                <a:latin typeface="Courier New" pitchFamily="49" charset="0"/>
                <a:cs typeface="Courier New" pitchFamily="49" charset="0"/>
              </a:rPr>
              <a:t>	# Other directives here</a:t>
            </a:r>
          </a:p>
          <a:p>
            <a:pPr marL="0" indent="0">
              <a:lnSpc>
                <a:spcPct val="120000"/>
              </a:lnSpc>
              <a:spcBef>
                <a:spcPts val="0"/>
              </a:spcBef>
              <a:buNone/>
            </a:pPr>
            <a:r>
              <a:rPr lang="en-GB" sz="1800" b="1" dirty="0">
                <a:latin typeface="Courier New" pitchFamily="49" charset="0"/>
                <a:cs typeface="Courier New" pitchFamily="49" charset="0"/>
              </a:rPr>
              <a:t>&lt;/</a:t>
            </a:r>
            <a:r>
              <a:rPr lang="en-GB" sz="1800" b="1" dirty="0" err="1">
                <a:latin typeface="Courier New" pitchFamily="49" charset="0"/>
                <a:cs typeface="Courier New" pitchFamily="49" charset="0"/>
              </a:rPr>
              <a:t>VirtualHost</a:t>
            </a:r>
            <a:r>
              <a:rPr lang="en-GB" sz="1800" b="1" dirty="0">
                <a:latin typeface="Courier New" pitchFamily="49" charset="0"/>
                <a:cs typeface="Courier New" pitchFamily="49" charset="0"/>
              </a:rPr>
              <a:t>&gt;</a:t>
            </a:r>
          </a:p>
          <a:p>
            <a:pPr marL="0" indent="0">
              <a:lnSpc>
                <a:spcPct val="120000"/>
              </a:lnSpc>
              <a:spcBef>
                <a:spcPts val="0"/>
              </a:spcBef>
              <a:buNone/>
            </a:pPr>
            <a:endParaRPr lang="en-GB" sz="1800" b="1" dirty="0">
              <a:latin typeface="Courier New" pitchFamily="49" charset="0"/>
              <a:cs typeface="Courier New" pitchFamily="49" charset="0"/>
            </a:endParaRPr>
          </a:p>
          <a:p>
            <a:pPr marL="0" indent="0">
              <a:lnSpc>
                <a:spcPct val="120000"/>
              </a:lnSpc>
              <a:spcBef>
                <a:spcPts val="0"/>
              </a:spcBef>
              <a:buNone/>
            </a:pPr>
            <a:r>
              <a:rPr lang="en-GB" sz="1800" b="1" dirty="0">
                <a:latin typeface="Courier New" pitchFamily="49" charset="0"/>
                <a:cs typeface="Courier New" pitchFamily="49" charset="0"/>
              </a:rPr>
              <a:t>&lt;</a:t>
            </a:r>
            <a:r>
              <a:rPr lang="en-GB" sz="1800" b="1" dirty="0" err="1">
                <a:latin typeface="Courier New" pitchFamily="49" charset="0"/>
                <a:cs typeface="Courier New" pitchFamily="49" charset="0"/>
              </a:rPr>
              <a:t>VirtualHost</a:t>
            </a:r>
            <a:r>
              <a:rPr lang="en-GB" sz="1800" b="1" dirty="0">
                <a:latin typeface="Courier New" pitchFamily="49" charset="0"/>
                <a:cs typeface="Courier New" pitchFamily="49" charset="0"/>
              </a:rPr>
              <a:t> *:80&gt;</a:t>
            </a:r>
          </a:p>
          <a:p>
            <a:pPr marL="0" indent="0">
              <a:lnSpc>
                <a:spcPct val="120000"/>
              </a:lnSpc>
              <a:spcBef>
                <a:spcPts val="0"/>
              </a:spcBef>
              <a:buNone/>
            </a:pPr>
            <a:r>
              <a:rPr lang="en-GB" sz="1800" b="1" dirty="0">
                <a:latin typeface="Courier New" pitchFamily="49" charset="0"/>
                <a:cs typeface="Courier New" pitchFamily="49" charset="0"/>
              </a:rPr>
              <a:t>	</a:t>
            </a:r>
            <a:r>
              <a:rPr lang="en-GB" sz="1800" b="1" dirty="0" err="1">
                <a:latin typeface="Courier New" pitchFamily="49" charset="0"/>
                <a:cs typeface="Courier New" pitchFamily="49" charset="0"/>
              </a:rPr>
              <a:t>DocumentRoot</a:t>
            </a:r>
            <a:r>
              <a:rPr lang="en-GB" sz="1800" b="1" dirty="0">
                <a:latin typeface="Courier New" pitchFamily="49" charset="0"/>
                <a:cs typeface="Courier New" pitchFamily="49" charset="0"/>
              </a:rPr>
              <a:t> /www/site2</a:t>
            </a:r>
          </a:p>
          <a:p>
            <a:pPr marL="0" indent="0">
              <a:lnSpc>
                <a:spcPct val="120000"/>
              </a:lnSpc>
              <a:spcBef>
                <a:spcPts val="0"/>
              </a:spcBef>
              <a:buNone/>
            </a:pPr>
            <a:r>
              <a:rPr lang="en-GB" sz="1800" b="1" dirty="0">
                <a:latin typeface="Courier New" pitchFamily="49" charset="0"/>
                <a:cs typeface="Courier New" pitchFamily="49" charset="0"/>
              </a:rPr>
              <a:t>	</a:t>
            </a:r>
            <a:r>
              <a:rPr lang="en-GB" sz="1800" b="1" dirty="0" err="1">
                <a:latin typeface="Courier New" pitchFamily="49" charset="0"/>
                <a:cs typeface="Courier New" pitchFamily="49" charset="0"/>
              </a:rPr>
              <a:t>ServerName</a:t>
            </a:r>
            <a:r>
              <a:rPr lang="en-GB" sz="1800" b="1" dirty="0">
                <a:latin typeface="Courier New" pitchFamily="49" charset="0"/>
                <a:cs typeface="Courier New" pitchFamily="49" charset="0"/>
              </a:rPr>
              <a:t> www.site2.org</a:t>
            </a:r>
          </a:p>
          <a:p>
            <a:pPr marL="0" indent="0">
              <a:lnSpc>
                <a:spcPct val="120000"/>
              </a:lnSpc>
              <a:spcBef>
                <a:spcPts val="0"/>
              </a:spcBef>
              <a:buNone/>
            </a:pPr>
            <a:endParaRPr lang="en-GB" sz="1800" b="1" dirty="0">
              <a:latin typeface="Courier New" pitchFamily="49" charset="0"/>
              <a:cs typeface="Courier New" pitchFamily="49" charset="0"/>
            </a:endParaRPr>
          </a:p>
          <a:p>
            <a:pPr marL="0" indent="0">
              <a:lnSpc>
                <a:spcPct val="120000"/>
              </a:lnSpc>
              <a:spcBef>
                <a:spcPts val="0"/>
              </a:spcBef>
              <a:buNone/>
            </a:pPr>
            <a:r>
              <a:rPr lang="en-GB" sz="1800" b="1" dirty="0">
                <a:latin typeface="Courier New" pitchFamily="49" charset="0"/>
                <a:cs typeface="Courier New" pitchFamily="49" charset="0"/>
              </a:rPr>
              <a:t>	# Other directives here</a:t>
            </a:r>
          </a:p>
          <a:p>
            <a:pPr marL="0" indent="0">
              <a:lnSpc>
                <a:spcPct val="120000"/>
              </a:lnSpc>
              <a:spcBef>
                <a:spcPts val="0"/>
              </a:spcBef>
              <a:buNone/>
            </a:pPr>
            <a:r>
              <a:rPr lang="en-GB" sz="1800" b="1" dirty="0">
                <a:latin typeface="Courier New" pitchFamily="49" charset="0"/>
                <a:cs typeface="Courier New" pitchFamily="49" charset="0"/>
              </a:rPr>
              <a:t>&lt;/</a:t>
            </a:r>
            <a:r>
              <a:rPr lang="en-GB" sz="1800" b="1" dirty="0" err="1">
                <a:latin typeface="Courier New" pitchFamily="49" charset="0"/>
                <a:cs typeface="Courier New" pitchFamily="49" charset="0"/>
              </a:rPr>
              <a:t>VirtualHost</a:t>
            </a:r>
            <a:r>
              <a:rPr lang="en-GB" sz="1800" b="1" dirty="0">
                <a:latin typeface="Courier New" pitchFamily="49" charset="0"/>
                <a:cs typeface="Courier New" pitchFamily="49" charset="0"/>
              </a:rPr>
              <a:t>&gt;</a:t>
            </a:r>
          </a:p>
        </p:txBody>
      </p:sp>
    </p:spTree>
    <p:extLst>
      <p:ext uri="{BB962C8B-B14F-4D97-AF65-F5344CB8AC3E}">
        <p14:creationId xmlns:p14="http://schemas.microsoft.com/office/powerpoint/2010/main" val="412951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5E260-1D9B-0D02-AF70-47C2DC679196}"/>
              </a:ext>
            </a:extLst>
          </p:cNvPr>
          <p:cNvSpPr>
            <a:spLocks noGrp="1"/>
          </p:cNvSpPr>
          <p:nvPr>
            <p:ph type="title"/>
          </p:nvPr>
        </p:nvSpPr>
        <p:spPr/>
        <p:txBody>
          <a:bodyPr/>
          <a:lstStyle/>
          <a:p>
            <a:r>
              <a:rPr lang="en-US" dirty="0"/>
              <a:t>Secure HTTP</a:t>
            </a:r>
          </a:p>
        </p:txBody>
      </p:sp>
      <p:sp>
        <p:nvSpPr>
          <p:cNvPr id="2" name="Text Placeholder 1"/>
          <p:cNvSpPr>
            <a:spLocks noGrp="1"/>
          </p:cNvSpPr>
          <p:nvPr>
            <p:ph type="body" idx="1"/>
          </p:nvPr>
        </p:nvSpPr>
        <p:spPr/>
        <p:txBody>
          <a:bodyPr>
            <a:normAutofit/>
          </a:bodyPr>
          <a:lstStyle/>
          <a:p>
            <a:r>
              <a:rPr lang="sv-SE" dirty="0"/>
              <a:t>http</a:t>
            </a:r>
            <a:r>
              <a:rPr lang="sv-SE" b="1" dirty="0"/>
              <a:t>s</a:t>
            </a:r>
            <a:r>
              <a:rPr lang="sv-SE" dirty="0"/>
              <a:t>://</a:t>
            </a:r>
          </a:p>
        </p:txBody>
      </p:sp>
    </p:spTree>
    <p:extLst>
      <p:ext uri="{BB962C8B-B14F-4D97-AF65-F5344CB8AC3E}">
        <p14:creationId xmlns:p14="http://schemas.microsoft.com/office/powerpoint/2010/main" val="1352580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latin typeface="Arial" panose="020B0604020202020204" pitchFamily="34" charset="0"/>
                <a:cs typeface="Arial" panose="020B0604020202020204" pitchFamily="34" charset="0"/>
              </a:rPr>
              <a:t>HTTP </a:t>
            </a:r>
            <a:r>
              <a:rPr lang="sv-SE" b="1" cap="none" dirty="0">
                <a:latin typeface="Arial" panose="020B0604020202020204" pitchFamily="34" charset="0"/>
                <a:cs typeface="Arial" panose="020B0604020202020204" pitchFamily="34" charset="0"/>
              </a:rPr>
              <a:t>vs</a:t>
            </a:r>
            <a:r>
              <a:rPr lang="sv-SE" b="1" dirty="0">
                <a:latin typeface="Arial" panose="020B0604020202020204" pitchFamily="34" charset="0"/>
                <a:cs typeface="Arial" panose="020B0604020202020204" pitchFamily="34" charset="0"/>
              </a:rPr>
              <a:t> HTTPS</a:t>
            </a:r>
          </a:p>
        </p:txBody>
      </p:sp>
      <p:sp>
        <p:nvSpPr>
          <p:cNvPr id="3" name="Content Placeholder 2"/>
          <p:cNvSpPr>
            <a:spLocks noGrp="1"/>
          </p:cNvSpPr>
          <p:nvPr>
            <p:ph idx="1"/>
          </p:nvPr>
        </p:nvSpPr>
        <p:spPr/>
        <p:txBody>
          <a:bodyPr/>
          <a:lstStyle/>
          <a:p>
            <a:r>
              <a:rPr lang="en-US" b="1" dirty="0"/>
              <a:t>HTTP</a:t>
            </a:r>
            <a:r>
              <a:rPr lang="en-US" dirty="0"/>
              <a:t> is sending everything in clear text</a:t>
            </a:r>
          </a:p>
          <a:p>
            <a:r>
              <a:rPr lang="en-US" dirty="0"/>
              <a:t>That is of course bad</a:t>
            </a:r>
          </a:p>
          <a:p>
            <a:pPr lvl="1"/>
            <a:r>
              <a:rPr lang="en-US" dirty="0"/>
              <a:t>Login information and passwords can be snooped</a:t>
            </a:r>
          </a:p>
          <a:p>
            <a:pPr lvl="1"/>
            <a:r>
              <a:rPr lang="en-US" dirty="0"/>
              <a:t>Credit card numbers can be spied on</a:t>
            </a:r>
          </a:p>
          <a:p>
            <a:pPr lvl="1"/>
            <a:r>
              <a:rPr lang="en-US" dirty="0"/>
              <a:t>Anyone who can be man-in-the-middle can inject data to your browser, for ex. Malware</a:t>
            </a:r>
            <a:br>
              <a:rPr lang="en-US" dirty="0"/>
            </a:br>
            <a:endParaRPr lang="en-US" dirty="0"/>
          </a:p>
          <a:p>
            <a:r>
              <a:rPr lang="en-US" b="1" dirty="0"/>
              <a:t>HTTPS</a:t>
            </a:r>
            <a:r>
              <a:rPr lang="en-US" dirty="0"/>
              <a:t> uses SSL/TLS (Secure Sockets Layers)</a:t>
            </a:r>
          </a:p>
          <a:p>
            <a:pPr lvl="1"/>
            <a:r>
              <a:rPr lang="en-US" dirty="0"/>
              <a:t>Same as </a:t>
            </a:r>
            <a:r>
              <a:rPr lang="en-US" i="1" dirty="0"/>
              <a:t>ssh</a:t>
            </a:r>
            <a:r>
              <a:rPr lang="en-US" dirty="0"/>
              <a:t> does</a:t>
            </a:r>
          </a:p>
          <a:p>
            <a:pPr lvl="1"/>
            <a:r>
              <a:rPr lang="en-US" dirty="0"/>
              <a:t>Normally uses port 443 (instead of 80)</a:t>
            </a:r>
          </a:p>
        </p:txBody>
      </p:sp>
    </p:spTree>
    <p:extLst>
      <p:ext uri="{BB962C8B-B14F-4D97-AF65-F5344CB8AC3E}">
        <p14:creationId xmlns:p14="http://schemas.microsoft.com/office/powerpoint/2010/main" val="3738465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B4D50-B1B6-E461-9097-D10F8112564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B52D42E-3ABD-15B5-46C8-94EA0E8B47FE}"/>
              </a:ext>
            </a:extLst>
          </p:cNvPr>
          <p:cNvSpPr txBox="1"/>
          <p:nvPr/>
        </p:nvSpPr>
        <p:spPr>
          <a:xfrm>
            <a:off x="1722120" y="4276232"/>
            <a:ext cx="4915128" cy="1862048"/>
          </a:xfrm>
          <a:prstGeom prst="rect">
            <a:avLst/>
          </a:prstGeom>
          <a:noFill/>
        </p:spPr>
        <p:txBody>
          <a:bodyPr wrap="none" rtlCol="0">
            <a:spAutoFit/>
          </a:bodyPr>
          <a:lstStyle/>
          <a:p>
            <a:r>
              <a:rPr lang="en-GB" sz="11500" b="1" dirty="0">
                <a:solidFill>
                  <a:srgbClr val="F49224"/>
                </a:solidFill>
                <a:latin typeface="Impact" panose="020B0806030902050204" pitchFamily="34" charset="0"/>
              </a:rPr>
              <a:t>H T </a:t>
            </a:r>
            <a:r>
              <a:rPr lang="en-GB" sz="11500" b="1" dirty="0" err="1">
                <a:solidFill>
                  <a:srgbClr val="F49224"/>
                </a:solidFill>
                <a:latin typeface="Impact" panose="020B0806030902050204" pitchFamily="34" charset="0"/>
              </a:rPr>
              <a:t>T</a:t>
            </a:r>
            <a:r>
              <a:rPr lang="en-GB" sz="11500" b="1" dirty="0">
                <a:solidFill>
                  <a:srgbClr val="F49224"/>
                </a:solidFill>
                <a:latin typeface="Impact" panose="020B0806030902050204" pitchFamily="34" charset="0"/>
              </a:rPr>
              <a:t> P S</a:t>
            </a:r>
            <a:endParaRPr lang="en-SE" sz="11500" b="1" dirty="0">
              <a:solidFill>
                <a:srgbClr val="F49224"/>
              </a:solidFill>
              <a:latin typeface="Impact" panose="020B0806030902050204" pitchFamily="34" charset="0"/>
            </a:endParaRPr>
          </a:p>
        </p:txBody>
      </p:sp>
      <p:sp>
        <p:nvSpPr>
          <p:cNvPr id="2" name="Title 1">
            <a:extLst>
              <a:ext uri="{FF2B5EF4-FFF2-40B4-BE49-F238E27FC236}">
                <a16:creationId xmlns:a16="http://schemas.microsoft.com/office/drawing/2014/main" id="{74C3A444-1F20-E4F6-A73A-9A61AFAADCAF}"/>
              </a:ext>
            </a:extLst>
          </p:cNvPr>
          <p:cNvSpPr>
            <a:spLocks noGrp="1"/>
          </p:cNvSpPr>
          <p:nvPr>
            <p:ph type="title"/>
          </p:nvPr>
        </p:nvSpPr>
        <p:spPr/>
        <p:txBody>
          <a:bodyPr/>
          <a:lstStyle/>
          <a:p>
            <a:r>
              <a:rPr lang="sv-SE" b="1" dirty="0">
                <a:latin typeface="Arial" panose="020B0604020202020204" pitchFamily="34" charset="0"/>
                <a:cs typeface="Arial" panose="020B0604020202020204" pitchFamily="34" charset="0"/>
              </a:rPr>
              <a:t>C I A</a:t>
            </a:r>
          </a:p>
        </p:txBody>
      </p:sp>
      <p:sp>
        <p:nvSpPr>
          <p:cNvPr id="3" name="Content Placeholder 2">
            <a:extLst>
              <a:ext uri="{FF2B5EF4-FFF2-40B4-BE49-F238E27FC236}">
                <a16:creationId xmlns:a16="http://schemas.microsoft.com/office/drawing/2014/main" id="{D7A75D9B-1C59-0ACA-5BBC-F72B111525AF}"/>
              </a:ext>
            </a:extLst>
          </p:cNvPr>
          <p:cNvSpPr>
            <a:spLocks noGrp="1"/>
          </p:cNvSpPr>
          <p:nvPr>
            <p:ph idx="1"/>
          </p:nvPr>
        </p:nvSpPr>
        <p:spPr/>
        <p:txBody>
          <a:bodyPr/>
          <a:lstStyle/>
          <a:p>
            <a:pPr marL="0" indent="0">
              <a:buNone/>
            </a:pPr>
            <a:r>
              <a:rPr lang="en-GB" b="1" dirty="0"/>
              <a:t>     Confidentiality,             Integrity,                        Availability</a:t>
            </a:r>
          </a:p>
        </p:txBody>
      </p:sp>
      <p:pic>
        <p:nvPicPr>
          <p:cNvPr id="5" name="Picture 4">
            <a:extLst>
              <a:ext uri="{FF2B5EF4-FFF2-40B4-BE49-F238E27FC236}">
                <a16:creationId xmlns:a16="http://schemas.microsoft.com/office/drawing/2014/main" id="{5DB81341-71C2-7CD8-78F8-F3F7432C3CDC}"/>
              </a:ext>
            </a:extLst>
          </p:cNvPr>
          <p:cNvPicPr>
            <a:picLocks noChangeAspect="1"/>
          </p:cNvPicPr>
          <p:nvPr/>
        </p:nvPicPr>
        <p:blipFill>
          <a:blip r:embed="rId3"/>
          <a:stretch>
            <a:fillRect/>
          </a:stretch>
        </p:blipFill>
        <p:spPr>
          <a:xfrm>
            <a:off x="2375063" y="940217"/>
            <a:ext cx="7534275" cy="2924175"/>
          </a:xfrm>
          <a:prstGeom prst="rect">
            <a:avLst/>
          </a:prstGeom>
        </p:spPr>
      </p:pic>
      <p:pic>
        <p:nvPicPr>
          <p:cNvPr id="7" name="Picture 6" descr="A black rectangle with white lines&#10;&#10;Description automatically generated">
            <a:extLst>
              <a:ext uri="{FF2B5EF4-FFF2-40B4-BE49-F238E27FC236}">
                <a16:creationId xmlns:a16="http://schemas.microsoft.com/office/drawing/2014/main" id="{FFBD16E2-F461-3567-40E6-D40A8D2EBFDD}"/>
              </a:ext>
            </a:extLst>
          </p:cNvPr>
          <p:cNvPicPr>
            <a:picLocks noChangeAspect="1"/>
          </p:cNvPicPr>
          <p:nvPr/>
        </p:nvPicPr>
        <p:blipFill>
          <a:blip r:embed="rId4"/>
          <a:stretch>
            <a:fillRect/>
          </a:stretch>
        </p:blipFill>
        <p:spPr>
          <a:xfrm>
            <a:off x="2282661" y="4499812"/>
            <a:ext cx="1784088" cy="1784088"/>
          </a:xfrm>
          <a:prstGeom prst="rect">
            <a:avLst/>
          </a:prstGeom>
        </p:spPr>
      </p:pic>
      <p:pic>
        <p:nvPicPr>
          <p:cNvPr id="9" name="Picture 8" descr="A hand writing on a piece of paper&#10;&#10;Description automatically generated">
            <a:extLst>
              <a:ext uri="{FF2B5EF4-FFF2-40B4-BE49-F238E27FC236}">
                <a16:creationId xmlns:a16="http://schemas.microsoft.com/office/drawing/2014/main" id="{233B5CAE-ACA1-B5B3-E503-450996BA650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72526" y="4496635"/>
            <a:ext cx="1784088" cy="1784088"/>
          </a:xfrm>
          <a:prstGeom prst="rect">
            <a:avLst/>
          </a:prstGeom>
        </p:spPr>
      </p:pic>
      <p:pic>
        <p:nvPicPr>
          <p:cNvPr id="13" name="Picture 12">
            <a:extLst>
              <a:ext uri="{FF2B5EF4-FFF2-40B4-BE49-F238E27FC236}">
                <a16:creationId xmlns:a16="http://schemas.microsoft.com/office/drawing/2014/main" id="{6D3C6BA5-B3D9-336F-33D1-8093100B8C72}"/>
              </a:ext>
            </a:extLst>
          </p:cNvPr>
          <p:cNvPicPr>
            <a:picLocks noChangeAspect="1"/>
          </p:cNvPicPr>
          <p:nvPr/>
        </p:nvPicPr>
        <p:blipFill>
          <a:blip r:embed="rId6">
            <a:biLevel thresh="25000"/>
          </a:blip>
          <a:stretch>
            <a:fillRect/>
          </a:stretch>
        </p:blipFill>
        <p:spPr>
          <a:xfrm>
            <a:off x="7555330" y="4340661"/>
            <a:ext cx="2002928" cy="1943239"/>
          </a:xfrm>
          <a:prstGeom prst="rect">
            <a:avLst/>
          </a:prstGeom>
        </p:spPr>
      </p:pic>
      <p:pic>
        <p:nvPicPr>
          <p:cNvPr id="15" name="Picture 14" descr="A black and white logo of a hacker&#10;&#10;Description automatically generated">
            <a:extLst>
              <a:ext uri="{FF2B5EF4-FFF2-40B4-BE49-F238E27FC236}">
                <a16:creationId xmlns:a16="http://schemas.microsoft.com/office/drawing/2014/main" id="{1D05159D-4ED4-78DB-CB71-F4069A55FFD1}"/>
              </a:ext>
            </a:extLst>
          </p:cNvPr>
          <p:cNvPicPr>
            <a:picLocks noChangeAspect="1"/>
          </p:cNvPicPr>
          <p:nvPr/>
        </p:nvPicPr>
        <p:blipFill rotWithShape="1">
          <a:blip r:embed="rId7"/>
          <a:srcRect t="-107544" b="-33235"/>
          <a:stretch/>
        </p:blipFill>
        <p:spPr>
          <a:xfrm>
            <a:off x="9897792" y="399112"/>
            <a:ext cx="2294208" cy="5523875"/>
          </a:xfrm>
          <a:prstGeom prst="rect">
            <a:avLst/>
          </a:prstGeom>
          <a:solidFill>
            <a:schemeClr val="bg1"/>
          </a:solidFill>
        </p:spPr>
      </p:pic>
      <p:sp>
        <p:nvSpPr>
          <p:cNvPr id="16" name="Content Placeholder 2">
            <a:extLst>
              <a:ext uri="{FF2B5EF4-FFF2-40B4-BE49-F238E27FC236}">
                <a16:creationId xmlns:a16="http://schemas.microsoft.com/office/drawing/2014/main" id="{569BD809-6EF6-5AB7-B0CF-5FDD5FED5526}"/>
              </a:ext>
            </a:extLst>
          </p:cNvPr>
          <p:cNvSpPr txBox="1">
            <a:spLocks/>
          </p:cNvSpPr>
          <p:nvPr/>
        </p:nvSpPr>
        <p:spPr>
          <a:xfrm>
            <a:off x="2835506" y="6151577"/>
            <a:ext cx="9439647" cy="559220"/>
          </a:xfrm>
          <a:prstGeom prst="rect">
            <a:avLst/>
          </a:prstGeom>
        </p:spPr>
        <p:txBody>
          <a:bodyPr vert="horz" lIns="91440" tIns="45720" rIns="91440" bIns="45720" rtlCol="0">
            <a:noAutofit/>
          </a:bodyPr>
          <a:lstStyle>
            <a:lvl1pPr marL="2286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ts val="2500"/>
              </a:lnSpc>
              <a:spcBef>
                <a:spcPts val="6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Read,               Write </a:t>
            </a:r>
            <a:r>
              <a:rPr lang="en-GB" dirty="0"/>
              <a:t>or</a:t>
            </a:r>
            <a:r>
              <a:rPr lang="en-GB" b="1" dirty="0"/>
              <a:t> Change,                      Attack</a:t>
            </a:r>
          </a:p>
        </p:txBody>
      </p:sp>
      <p:sp>
        <p:nvSpPr>
          <p:cNvPr id="4" name="Rectangle: Rounded Corners 3">
            <a:extLst>
              <a:ext uri="{FF2B5EF4-FFF2-40B4-BE49-F238E27FC236}">
                <a16:creationId xmlns:a16="http://schemas.microsoft.com/office/drawing/2014/main" id="{622CC685-3B0C-17DE-4085-7E6A87C9C99C}"/>
              </a:ext>
            </a:extLst>
          </p:cNvPr>
          <p:cNvSpPr/>
          <p:nvPr/>
        </p:nvSpPr>
        <p:spPr>
          <a:xfrm>
            <a:off x="1531620" y="3955832"/>
            <a:ext cx="5570219" cy="2551648"/>
          </a:xfrm>
          <a:prstGeom prst="roundRect">
            <a:avLst/>
          </a:prstGeom>
          <a:noFill/>
          <a:ln w="44450">
            <a:solidFill>
              <a:srgbClr val="AE20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01780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93F139-1829-88DC-9AC8-1A233FE37079}"/>
              </a:ext>
            </a:extLst>
          </p:cNvPr>
          <p:cNvSpPr/>
          <p:nvPr/>
        </p:nvSpPr>
        <p:spPr>
          <a:xfrm>
            <a:off x="1276350" y="1295400"/>
            <a:ext cx="9106311" cy="5295900"/>
          </a:xfrm>
          <a:custGeom>
            <a:avLst/>
            <a:gdLst>
              <a:gd name="connsiteX0" fmla="*/ 0 w 9106311"/>
              <a:gd name="connsiteY0" fmla="*/ 4495800 h 4495800"/>
              <a:gd name="connsiteX1" fmla="*/ 133350 w 9106311"/>
              <a:gd name="connsiteY1" fmla="*/ 4114800 h 4495800"/>
              <a:gd name="connsiteX2" fmla="*/ 800100 w 9106311"/>
              <a:gd name="connsiteY2" fmla="*/ 3295650 h 4495800"/>
              <a:gd name="connsiteX3" fmla="*/ 1333500 w 9106311"/>
              <a:gd name="connsiteY3" fmla="*/ 2647950 h 4495800"/>
              <a:gd name="connsiteX4" fmla="*/ 1828800 w 9106311"/>
              <a:gd name="connsiteY4" fmla="*/ 1828800 h 4495800"/>
              <a:gd name="connsiteX5" fmla="*/ 2781300 w 9106311"/>
              <a:gd name="connsiteY5" fmla="*/ 952500 h 4495800"/>
              <a:gd name="connsiteX6" fmla="*/ 3638550 w 9106311"/>
              <a:gd name="connsiteY6" fmla="*/ 247650 h 4495800"/>
              <a:gd name="connsiteX7" fmla="*/ 5314950 w 9106311"/>
              <a:gd name="connsiteY7" fmla="*/ 0 h 4495800"/>
              <a:gd name="connsiteX8" fmla="*/ 6381750 w 9106311"/>
              <a:gd name="connsiteY8" fmla="*/ 190500 h 4495800"/>
              <a:gd name="connsiteX9" fmla="*/ 6896100 w 9106311"/>
              <a:gd name="connsiteY9" fmla="*/ 552450 h 4495800"/>
              <a:gd name="connsiteX10" fmla="*/ 7791450 w 9106311"/>
              <a:gd name="connsiteY10" fmla="*/ 1447800 h 4495800"/>
              <a:gd name="connsiteX11" fmla="*/ 8058150 w 9106311"/>
              <a:gd name="connsiteY11" fmla="*/ 2019300 h 4495800"/>
              <a:gd name="connsiteX12" fmla="*/ 8553450 w 9106311"/>
              <a:gd name="connsiteY12" fmla="*/ 3219450 h 4495800"/>
              <a:gd name="connsiteX13" fmla="*/ 8934450 w 9106311"/>
              <a:gd name="connsiteY13" fmla="*/ 3600450 h 4495800"/>
              <a:gd name="connsiteX14" fmla="*/ 9067800 w 9106311"/>
              <a:gd name="connsiteY14" fmla="*/ 3771900 h 4495800"/>
              <a:gd name="connsiteX15" fmla="*/ 9105900 w 9106311"/>
              <a:gd name="connsiteY15" fmla="*/ 3943350 h 4495800"/>
              <a:gd name="connsiteX16" fmla="*/ 9086850 w 9106311"/>
              <a:gd name="connsiteY16" fmla="*/ 4114800 h 4495800"/>
              <a:gd name="connsiteX17" fmla="*/ 9067800 w 9106311"/>
              <a:gd name="connsiteY17" fmla="*/ 4362450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06311" h="4495800">
                <a:moveTo>
                  <a:pt x="0" y="4495800"/>
                </a:moveTo>
                <a:cubicBezTo>
                  <a:pt x="44450" y="4368800"/>
                  <a:pt x="58713" y="4226756"/>
                  <a:pt x="133350" y="4114800"/>
                </a:cubicBezTo>
                <a:cubicBezTo>
                  <a:pt x="328642" y="3821862"/>
                  <a:pt x="577158" y="3568135"/>
                  <a:pt x="800100" y="3295650"/>
                </a:cubicBezTo>
                <a:cubicBezTo>
                  <a:pt x="977209" y="3079183"/>
                  <a:pt x="1188784" y="2887288"/>
                  <a:pt x="1333500" y="2647950"/>
                </a:cubicBezTo>
                <a:cubicBezTo>
                  <a:pt x="1498600" y="2374900"/>
                  <a:pt x="1638594" y="2084995"/>
                  <a:pt x="1828800" y="1828800"/>
                </a:cubicBezTo>
                <a:cubicBezTo>
                  <a:pt x="2039051" y="1545605"/>
                  <a:pt x="2531885" y="1181962"/>
                  <a:pt x="2781300" y="952500"/>
                </a:cubicBezTo>
                <a:cubicBezTo>
                  <a:pt x="3113978" y="646436"/>
                  <a:pt x="3223621" y="425477"/>
                  <a:pt x="3638550" y="247650"/>
                </a:cubicBezTo>
                <a:cubicBezTo>
                  <a:pt x="4263501" y="-20186"/>
                  <a:pt x="4599061" y="39772"/>
                  <a:pt x="5314950" y="0"/>
                </a:cubicBezTo>
                <a:cubicBezTo>
                  <a:pt x="5636419" y="32147"/>
                  <a:pt x="6071093" y="9886"/>
                  <a:pt x="6381750" y="190500"/>
                </a:cubicBezTo>
                <a:cubicBezTo>
                  <a:pt x="6562991" y="295872"/>
                  <a:pt x="6728383" y="426662"/>
                  <a:pt x="6896100" y="552450"/>
                </a:cubicBezTo>
                <a:cubicBezTo>
                  <a:pt x="7291061" y="848671"/>
                  <a:pt x="7520228" y="1018366"/>
                  <a:pt x="7791450" y="1447800"/>
                </a:cubicBezTo>
                <a:cubicBezTo>
                  <a:pt x="7903707" y="1625541"/>
                  <a:pt x="7979027" y="1824536"/>
                  <a:pt x="8058150" y="2019300"/>
                </a:cubicBezTo>
                <a:cubicBezTo>
                  <a:pt x="8264151" y="2526380"/>
                  <a:pt x="8268181" y="2758631"/>
                  <a:pt x="8553450" y="3219450"/>
                </a:cubicBezTo>
                <a:cubicBezTo>
                  <a:pt x="8699531" y="3455427"/>
                  <a:pt x="8774595" y="3429938"/>
                  <a:pt x="8934450" y="3600450"/>
                </a:cubicBezTo>
                <a:cubicBezTo>
                  <a:pt x="8983968" y="3653269"/>
                  <a:pt x="9023350" y="3714750"/>
                  <a:pt x="9067800" y="3771900"/>
                </a:cubicBezTo>
                <a:cubicBezTo>
                  <a:pt x="9080500" y="3829050"/>
                  <a:pt x="9102653" y="3884896"/>
                  <a:pt x="9105900" y="3943350"/>
                </a:cubicBezTo>
                <a:cubicBezTo>
                  <a:pt x="9109090" y="4000763"/>
                  <a:pt x="9092870" y="4057614"/>
                  <a:pt x="9086850" y="4114800"/>
                </a:cubicBezTo>
                <a:cubicBezTo>
                  <a:pt x="9065904" y="4313783"/>
                  <a:pt x="9067800" y="4244610"/>
                  <a:pt x="9067800" y="4362450"/>
                </a:cubicBezTo>
              </a:path>
            </a:pathLst>
          </a:custGeom>
          <a:noFill/>
          <a:ln w="57150">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 name="Title 1">
            <a:extLst>
              <a:ext uri="{FF2B5EF4-FFF2-40B4-BE49-F238E27FC236}">
                <a16:creationId xmlns:a16="http://schemas.microsoft.com/office/drawing/2014/main" id="{813507C7-70D8-2C10-0450-E031EC728DC6}"/>
              </a:ext>
            </a:extLst>
          </p:cNvPr>
          <p:cNvSpPr>
            <a:spLocks noGrp="1"/>
          </p:cNvSpPr>
          <p:nvPr>
            <p:ph type="title"/>
          </p:nvPr>
        </p:nvSpPr>
        <p:spPr>
          <a:xfrm>
            <a:off x="1276350" y="3218855"/>
            <a:ext cx="10358967" cy="1466850"/>
          </a:xfrm>
        </p:spPr>
        <p:txBody>
          <a:bodyPr/>
          <a:lstStyle/>
          <a:p>
            <a:pPr algn="ctr"/>
            <a:r>
              <a:rPr lang="en-GB" dirty="0"/>
              <a:t>WEB</a:t>
            </a:r>
            <a:endParaRPr lang="en-SE" dirty="0"/>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7F0EDDFF-F40B-6F2E-0F36-3C016FB4A491}"/>
                  </a:ext>
                </a:extLst>
              </p:cNvPr>
              <p:cNvGraphicFramePr>
                <a:graphicFrameLocks noChangeAspect="1"/>
              </p:cNvGraphicFramePr>
              <p:nvPr>
                <p:extLst>
                  <p:ext uri="{D42A27DB-BD31-4B8C-83A1-F6EECF244321}">
                    <p14:modId xmlns:p14="http://schemas.microsoft.com/office/powerpoint/2010/main" val="622644753"/>
                  </p:ext>
                </p:extLst>
              </p:nvPr>
            </p:nvGraphicFramePr>
            <p:xfrm>
              <a:off x="285339" y="4911725"/>
              <a:ext cx="2607733" cy="1466850"/>
            </p:xfrm>
            <a:graphic>
              <a:graphicData uri="http://schemas.microsoft.com/office/powerpoint/2016/sectionzoom">
                <psez:sectionZm>
                  <psez:sectionZmObj sectionId="{33461372-6134-47C1-88D7-9487B3BA27DD}">
                    <psez:zmPr id="{957247DF-EDE2-4E95-BA77-C0B68BDD61B3}" transitionDur="1000">
                      <p166:blipFill xmlns:p166="http://schemas.microsoft.com/office/powerpoint/2016/6/main">
                        <a:blip r:embed="rId2"/>
                        <a:stretch>
                          <a:fillRect/>
                        </a:stretch>
                      </p166:blipFill>
                      <p166:spPr xmlns:p166="http://schemas.microsoft.com/office/powerpoint/2016/6/main">
                        <a:xfrm>
                          <a:off x="0" y="0"/>
                          <a:ext cx="2607733" cy="1466850"/>
                        </a:xfrm>
                        <a:prstGeom prst="rect">
                          <a:avLst/>
                        </a:prstGeom>
                        <a:ln w="3175">
                          <a:solidFill>
                            <a:prstClr val="ltGray"/>
                          </a:solidFill>
                        </a:ln>
                      </p166:spPr>
                    </psez:zmPr>
                  </psez:sectionZmObj>
                </psez:sectionZm>
              </a:graphicData>
            </a:graphic>
          </p:graphicFrame>
        </mc:Choice>
        <mc:Fallback xmlns="">
          <p:pic>
            <p:nvPicPr>
              <p:cNvPr id="4" name="Section Zoom 3">
                <a:hlinkClick r:id="rId3" action="ppaction://hlinksldjump"/>
                <a:extLst>
                  <a:ext uri="{FF2B5EF4-FFF2-40B4-BE49-F238E27FC236}">
                    <a16:creationId xmlns:a16="http://schemas.microsoft.com/office/drawing/2014/main" id="{7F0EDDFF-F40B-6F2E-0F36-3C016FB4A491}"/>
                  </a:ext>
                </a:extLst>
              </p:cNvPr>
              <p:cNvPicPr>
                <a:picLocks noGrp="1" noRot="1" noChangeAspect="1" noMove="1" noResize="1" noEditPoints="1" noAdjustHandles="1" noChangeArrowheads="1" noChangeShapeType="1"/>
              </p:cNvPicPr>
              <p:nvPr/>
            </p:nvPicPr>
            <p:blipFill>
              <a:blip r:embed="rId4"/>
              <a:stretch>
                <a:fillRect/>
              </a:stretch>
            </p:blipFill>
            <p:spPr>
              <a:xfrm>
                <a:off x="285339" y="4911725"/>
                <a:ext cx="2607733" cy="146685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EAB58BFC-3535-77D5-0E29-1BC65333AB0B}"/>
                  </a:ext>
                </a:extLst>
              </p:cNvPr>
              <p:cNvGraphicFramePr>
                <a:graphicFrameLocks noChangeAspect="1"/>
              </p:cNvGraphicFramePr>
              <p:nvPr>
                <p:extLst>
                  <p:ext uri="{D42A27DB-BD31-4B8C-83A1-F6EECF244321}">
                    <p14:modId xmlns:p14="http://schemas.microsoft.com/office/powerpoint/2010/main" val="1275235212"/>
                  </p:ext>
                </p:extLst>
              </p:nvPr>
            </p:nvGraphicFramePr>
            <p:xfrm>
              <a:off x="1107018" y="3157538"/>
              <a:ext cx="2607733" cy="1466850"/>
            </p:xfrm>
            <a:graphic>
              <a:graphicData uri="http://schemas.microsoft.com/office/powerpoint/2016/sectionzoom">
                <psez:sectionZm>
                  <psez:sectionZmObj sectionId="{ECDCEDA4-8877-4D12-A849-3B09CBF05202}">
                    <psez:zmPr id="{F98161F4-D079-4E38-B932-0F32CE268C71}" transitionDur="1000">
                      <p166:blipFill xmlns:p166="http://schemas.microsoft.com/office/powerpoint/2016/6/main">
                        <a:blip r:embed="rId5"/>
                        <a:stretch>
                          <a:fillRect/>
                        </a:stretch>
                      </p166:blipFill>
                      <p166:spPr xmlns:p166="http://schemas.microsoft.com/office/powerpoint/2016/6/main">
                        <a:xfrm>
                          <a:off x="0" y="0"/>
                          <a:ext cx="2607733" cy="1466850"/>
                        </a:xfrm>
                        <a:prstGeom prst="rect">
                          <a:avLst/>
                        </a:prstGeom>
                        <a:ln w="3175">
                          <a:solidFill>
                            <a:prstClr val="ltGray"/>
                          </a:solidFill>
                        </a:ln>
                      </p166:spPr>
                    </psez:zmPr>
                  </psez:sectionZmObj>
                </psez:sectionZm>
              </a:graphicData>
            </a:graphic>
          </p:graphicFrame>
        </mc:Choice>
        <mc:Fallback xmlns="">
          <p:pic>
            <p:nvPicPr>
              <p:cNvPr id="6" name="Section Zoom 5">
                <a:hlinkClick r:id="rId6" action="ppaction://hlinksldjump"/>
                <a:extLst>
                  <a:ext uri="{FF2B5EF4-FFF2-40B4-BE49-F238E27FC236}">
                    <a16:creationId xmlns:a16="http://schemas.microsoft.com/office/drawing/2014/main" id="{EAB58BFC-3535-77D5-0E29-1BC65333AB0B}"/>
                  </a:ext>
                </a:extLst>
              </p:cNvPr>
              <p:cNvPicPr>
                <a:picLocks noGrp="1" noRot="1" noChangeAspect="1" noMove="1" noResize="1" noEditPoints="1" noAdjustHandles="1" noChangeArrowheads="1" noChangeShapeType="1"/>
              </p:cNvPicPr>
              <p:nvPr/>
            </p:nvPicPr>
            <p:blipFill>
              <a:blip r:embed="rId7"/>
              <a:stretch>
                <a:fillRect/>
              </a:stretch>
            </p:blipFill>
            <p:spPr>
              <a:xfrm>
                <a:off x="1107018" y="3157538"/>
                <a:ext cx="2607733" cy="146685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CF3EB2A2-3DC1-0D8D-DAF0-DA7F36D915E8}"/>
                  </a:ext>
                </a:extLst>
              </p:cNvPr>
              <p:cNvGraphicFramePr>
                <a:graphicFrameLocks noChangeAspect="1"/>
              </p:cNvGraphicFramePr>
              <p:nvPr>
                <p:extLst>
                  <p:ext uri="{D42A27DB-BD31-4B8C-83A1-F6EECF244321}">
                    <p14:modId xmlns:p14="http://schemas.microsoft.com/office/powerpoint/2010/main" val="2910222069"/>
                  </p:ext>
                </p:extLst>
              </p:nvPr>
            </p:nvGraphicFramePr>
            <p:xfrm>
              <a:off x="2575189" y="1322388"/>
              <a:ext cx="2607733" cy="1466850"/>
            </p:xfrm>
            <a:graphic>
              <a:graphicData uri="http://schemas.microsoft.com/office/powerpoint/2016/sectionzoom">
                <psez:sectionZm>
                  <psez:sectionZmObj sectionId="{901CC280-FED4-4530-8C61-075789CAA261}">
                    <psez:zmPr id="{4EA0008B-A3EB-48DA-AC7C-7ACC2288004C}" transitionDur="1000">
                      <p166:blipFill xmlns:p166="http://schemas.microsoft.com/office/powerpoint/2016/6/main">
                        <a:blip r:embed="rId8"/>
                        <a:stretch>
                          <a:fillRect/>
                        </a:stretch>
                      </p166:blipFill>
                      <p166:spPr xmlns:p166="http://schemas.microsoft.com/office/powerpoint/2016/6/main">
                        <a:xfrm>
                          <a:off x="0" y="0"/>
                          <a:ext cx="2607733" cy="1466850"/>
                        </a:xfrm>
                        <a:prstGeom prst="rect">
                          <a:avLst/>
                        </a:prstGeom>
                        <a:ln w="3175">
                          <a:solidFill>
                            <a:prstClr val="ltGray"/>
                          </a:solidFill>
                        </a:ln>
                      </p166:spPr>
                    </psez:zmPr>
                  </psez:sectionZmObj>
                </psez:sectionZm>
              </a:graphicData>
            </a:graphic>
          </p:graphicFrame>
        </mc:Choice>
        <mc:Fallback xmlns="">
          <p:pic>
            <p:nvPicPr>
              <p:cNvPr id="8" name="Section Zoom 7">
                <a:hlinkClick r:id="rId9" action="ppaction://hlinksldjump"/>
                <a:extLst>
                  <a:ext uri="{FF2B5EF4-FFF2-40B4-BE49-F238E27FC236}">
                    <a16:creationId xmlns:a16="http://schemas.microsoft.com/office/drawing/2014/main" id="{CF3EB2A2-3DC1-0D8D-DAF0-DA7F36D915E8}"/>
                  </a:ext>
                </a:extLst>
              </p:cNvPr>
              <p:cNvPicPr>
                <a:picLocks noGrp="1" noRot="1" noChangeAspect="1" noMove="1" noResize="1" noEditPoints="1" noAdjustHandles="1" noChangeArrowheads="1" noChangeShapeType="1"/>
              </p:cNvPicPr>
              <p:nvPr/>
            </p:nvPicPr>
            <p:blipFill>
              <a:blip r:embed="rId10"/>
              <a:stretch>
                <a:fillRect/>
              </a:stretch>
            </p:blipFill>
            <p:spPr>
              <a:xfrm>
                <a:off x="2575189" y="1322388"/>
                <a:ext cx="2607733" cy="146685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CECF8BED-76B3-58AC-D99F-54A034DD041C}"/>
                  </a:ext>
                </a:extLst>
              </p:cNvPr>
              <p:cNvGraphicFramePr>
                <a:graphicFrameLocks noChangeAspect="1"/>
              </p:cNvGraphicFramePr>
              <p:nvPr>
                <p:extLst>
                  <p:ext uri="{D42A27DB-BD31-4B8C-83A1-F6EECF244321}">
                    <p14:modId xmlns:p14="http://schemas.microsoft.com/office/powerpoint/2010/main" val="2484430735"/>
                  </p:ext>
                </p:extLst>
              </p:nvPr>
            </p:nvGraphicFramePr>
            <p:xfrm>
              <a:off x="5544871" y="561975"/>
              <a:ext cx="2607733" cy="1466850"/>
            </p:xfrm>
            <a:graphic>
              <a:graphicData uri="http://schemas.microsoft.com/office/powerpoint/2016/sectionzoom">
                <psez:sectionZm>
                  <psez:sectionZmObj sectionId="{3411C359-CFA2-4414-9B0C-B9EAD00F3F29}">
                    <psez:zmPr id="{DC1EAF36-0955-4B84-BBF8-A32645315E1A}" transitionDur="1000">
                      <p166:blipFill xmlns:p166="http://schemas.microsoft.com/office/powerpoint/2016/6/main">
                        <a:blip r:embed="rId11"/>
                        <a:stretch>
                          <a:fillRect/>
                        </a:stretch>
                      </p166:blipFill>
                      <p166:spPr xmlns:p166="http://schemas.microsoft.com/office/powerpoint/2016/6/main">
                        <a:xfrm>
                          <a:off x="0" y="0"/>
                          <a:ext cx="2607733" cy="1466850"/>
                        </a:xfrm>
                        <a:prstGeom prst="rect">
                          <a:avLst/>
                        </a:prstGeom>
                        <a:ln w="3175">
                          <a:solidFill>
                            <a:prstClr val="ltGray"/>
                          </a:solidFill>
                        </a:ln>
                      </p166:spPr>
                    </psez:zmPr>
                  </psez:sectionZmObj>
                </psez:sectionZm>
              </a:graphicData>
            </a:graphic>
          </p:graphicFrame>
        </mc:Choice>
        <mc:Fallback xmlns="">
          <p:pic>
            <p:nvPicPr>
              <p:cNvPr id="10" name="Section Zoom 9">
                <a:hlinkClick r:id="rId12" action="ppaction://hlinksldjump"/>
                <a:extLst>
                  <a:ext uri="{FF2B5EF4-FFF2-40B4-BE49-F238E27FC236}">
                    <a16:creationId xmlns:a16="http://schemas.microsoft.com/office/drawing/2014/main" id="{CECF8BED-76B3-58AC-D99F-54A034DD041C}"/>
                  </a:ext>
                </a:extLst>
              </p:cNvPr>
              <p:cNvPicPr>
                <a:picLocks noGrp="1" noRot="1" noChangeAspect="1" noMove="1" noResize="1" noEditPoints="1" noAdjustHandles="1" noChangeArrowheads="1" noChangeShapeType="1"/>
              </p:cNvPicPr>
              <p:nvPr/>
            </p:nvPicPr>
            <p:blipFill>
              <a:blip r:embed="rId13"/>
              <a:stretch>
                <a:fillRect/>
              </a:stretch>
            </p:blipFill>
            <p:spPr>
              <a:xfrm>
                <a:off x="5544871" y="561975"/>
                <a:ext cx="2607733" cy="146685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DAF864FC-19E6-B630-09D4-4EEC28DBDC92}"/>
                  </a:ext>
                </a:extLst>
              </p:cNvPr>
              <p:cNvGraphicFramePr>
                <a:graphicFrameLocks noChangeAspect="1"/>
              </p:cNvGraphicFramePr>
              <p:nvPr>
                <p:extLst>
                  <p:ext uri="{D42A27DB-BD31-4B8C-83A1-F6EECF244321}">
                    <p14:modId xmlns:p14="http://schemas.microsoft.com/office/powerpoint/2010/main" val="3469167414"/>
                  </p:ext>
                </p:extLst>
              </p:nvPr>
            </p:nvGraphicFramePr>
            <p:xfrm>
              <a:off x="7944260" y="2598440"/>
              <a:ext cx="2607733" cy="1466850"/>
            </p:xfrm>
            <a:graphic>
              <a:graphicData uri="http://schemas.microsoft.com/office/powerpoint/2016/sectionzoom">
                <psez:sectionZm>
                  <psez:sectionZmObj sectionId="{13ADF0F8-C360-43B8-A371-687EA851253D}">
                    <psez:zmPr id="{7C568B71-E626-4513-809E-05D731F5D3AC}" transitionDur="1000">
                      <p166:blipFill xmlns:p166="http://schemas.microsoft.com/office/powerpoint/2016/6/main">
                        <a:blip r:embed="rId14"/>
                        <a:stretch>
                          <a:fillRect/>
                        </a:stretch>
                      </p166:blipFill>
                      <p166:spPr xmlns:p166="http://schemas.microsoft.com/office/powerpoint/2016/6/main">
                        <a:xfrm>
                          <a:off x="0" y="0"/>
                          <a:ext cx="2607733" cy="1466850"/>
                        </a:xfrm>
                        <a:prstGeom prst="rect">
                          <a:avLst/>
                        </a:prstGeom>
                        <a:ln w="3175">
                          <a:solidFill>
                            <a:prstClr val="ltGray"/>
                          </a:solidFill>
                        </a:ln>
                      </p166:spPr>
                    </psez:zmPr>
                  </psez:sectionZmObj>
                </psez:sectionZm>
              </a:graphicData>
            </a:graphic>
          </p:graphicFrame>
        </mc:Choice>
        <mc:Fallback xmlns="">
          <p:pic>
            <p:nvPicPr>
              <p:cNvPr id="16" name="Section Zoom 15">
                <a:hlinkClick r:id="rId15" action="ppaction://hlinksldjump"/>
                <a:extLst>
                  <a:ext uri="{FF2B5EF4-FFF2-40B4-BE49-F238E27FC236}">
                    <a16:creationId xmlns:a16="http://schemas.microsoft.com/office/drawing/2014/main" id="{DAF864FC-19E6-B630-09D4-4EEC28DBDC92}"/>
                  </a:ext>
                </a:extLst>
              </p:cNvPr>
              <p:cNvPicPr>
                <a:picLocks noGrp="1" noRot="1" noChangeAspect="1" noMove="1" noResize="1" noEditPoints="1" noAdjustHandles="1" noChangeArrowheads="1" noChangeShapeType="1"/>
              </p:cNvPicPr>
              <p:nvPr/>
            </p:nvPicPr>
            <p:blipFill>
              <a:blip r:embed="rId16"/>
              <a:stretch>
                <a:fillRect/>
              </a:stretch>
            </p:blipFill>
            <p:spPr>
              <a:xfrm>
                <a:off x="7944260" y="2598440"/>
                <a:ext cx="2607733" cy="146685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AA960A03-9EB8-276E-EB7D-88D05B8EC34B}"/>
                  </a:ext>
                </a:extLst>
              </p:cNvPr>
              <p:cNvGraphicFramePr>
                <a:graphicFrameLocks noChangeAspect="1"/>
              </p:cNvGraphicFramePr>
              <p:nvPr>
                <p:extLst>
                  <p:ext uri="{D42A27DB-BD31-4B8C-83A1-F6EECF244321}">
                    <p14:modId xmlns:p14="http://schemas.microsoft.com/office/powerpoint/2010/main" val="3051197075"/>
                  </p:ext>
                </p:extLst>
              </p:nvPr>
            </p:nvGraphicFramePr>
            <p:xfrm>
              <a:off x="9201944" y="4690468"/>
              <a:ext cx="2152650" cy="1210866"/>
            </p:xfrm>
            <a:graphic>
              <a:graphicData uri="http://schemas.microsoft.com/office/powerpoint/2016/sectionzoom">
                <psez:sectionZm>
                  <psez:sectionZmObj sectionId="{6F96B0ED-1E17-44DA-A48B-0406B1522150}">
                    <psez:zmPr id="{D46B887A-0627-4BFE-B0C3-C86F569A76E7}" transitionDur="1000">
                      <p166:blipFill xmlns:p166="http://schemas.microsoft.com/office/powerpoint/2016/6/main">
                        <a:blip r:embed="rId17"/>
                        <a:stretch>
                          <a:fillRect/>
                        </a:stretch>
                      </p166:blipFill>
                      <p166:spPr xmlns:p166="http://schemas.microsoft.com/office/powerpoint/2016/6/main">
                        <a:xfrm>
                          <a:off x="0" y="0"/>
                          <a:ext cx="2152650" cy="1210866"/>
                        </a:xfrm>
                        <a:prstGeom prst="rect">
                          <a:avLst/>
                        </a:prstGeom>
                        <a:ln w="3175">
                          <a:solidFill>
                            <a:prstClr val="ltGray"/>
                          </a:solidFill>
                        </a:ln>
                      </p166:spPr>
                    </psez:zmPr>
                  </psez:sectionZmObj>
                </psez:sectionZm>
              </a:graphicData>
            </a:graphic>
          </p:graphicFrame>
        </mc:Choice>
        <mc:Fallback xmlns="">
          <p:pic>
            <p:nvPicPr>
              <p:cNvPr id="18" name="Section Zoom 17">
                <a:hlinkClick r:id="rId18" action="ppaction://hlinksldjump"/>
                <a:extLst>
                  <a:ext uri="{FF2B5EF4-FFF2-40B4-BE49-F238E27FC236}">
                    <a16:creationId xmlns:a16="http://schemas.microsoft.com/office/drawing/2014/main" id="{AA960A03-9EB8-276E-EB7D-88D05B8EC34B}"/>
                  </a:ext>
                </a:extLst>
              </p:cNvPr>
              <p:cNvPicPr>
                <a:picLocks noGrp="1" noRot="1" noChangeAspect="1" noMove="1" noResize="1" noEditPoints="1" noAdjustHandles="1" noChangeArrowheads="1" noChangeShapeType="1"/>
              </p:cNvPicPr>
              <p:nvPr/>
            </p:nvPicPr>
            <p:blipFill>
              <a:blip r:embed="rId19"/>
              <a:stretch>
                <a:fillRect/>
              </a:stretch>
            </p:blipFill>
            <p:spPr>
              <a:xfrm>
                <a:off x="9201944" y="4690468"/>
                <a:ext cx="2152650" cy="1210866"/>
              </a:xfrm>
              <a:prstGeom prst="rect">
                <a:avLst/>
              </a:prstGeom>
              <a:ln w="3175">
                <a:solidFill>
                  <a:prstClr val="ltGray"/>
                </a:solidFill>
              </a:ln>
            </p:spPr>
          </p:pic>
        </mc:Fallback>
      </mc:AlternateContent>
    </p:spTree>
    <p:extLst>
      <p:ext uri="{BB962C8B-B14F-4D97-AF65-F5344CB8AC3E}">
        <p14:creationId xmlns:p14="http://schemas.microsoft.com/office/powerpoint/2010/main" val="287383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3CA2-7B0B-B13B-E901-7342FB61D635}"/>
              </a:ext>
            </a:extLst>
          </p:cNvPr>
          <p:cNvSpPr>
            <a:spLocks noGrp="1"/>
          </p:cNvSpPr>
          <p:nvPr>
            <p:ph type="title"/>
          </p:nvPr>
        </p:nvSpPr>
        <p:spPr/>
        <p:txBody>
          <a:bodyPr/>
          <a:lstStyle/>
          <a:p>
            <a:r>
              <a:rPr lang="en-GB" dirty="0"/>
              <a:t>Public &amp; Private is a </a:t>
            </a:r>
            <a:r>
              <a:rPr lang="en-GB" u="sng" dirty="0"/>
              <a:t>pair</a:t>
            </a:r>
            <a:br>
              <a:rPr lang="en-GB" u="sng" dirty="0"/>
            </a:br>
            <a:r>
              <a:rPr lang="en-GB" sz="1600" b="0" cap="none" dirty="0"/>
              <a:t>Asymmetric keypair (not symmetric)</a:t>
            </a:r>
            <a:endParaRPr lang="en-SE" b="0" cap="none" dirty="0"/>
          </a:p>
        </p:txBody>
      </p:sp>
      <p:pic>
        <p:nvPicPr>
          <p:cNvPr id="4" name="Content Placeholder 3" descr="Digital_Signature_diagram.png"/>
          <p:cNvPicPr>
            <a:picLocks noGrp="1" noChangeAspect="1"/>
          </p:cNvPicPr>
          <p:nvPr>
            <p:ph idx="1"/>
          </p:nvPr>
        </p:nvPicPr>
        <p:blipFill>
          <a:blip r:embed="rId2" cstate="print"/>
          <a:stretch>
            <a:fillRect/>
          </a:stretch>
        </p:blipFill>
        <p:spPr>
          <a:xfrm>
            <a:off x="4233403" y="1742863"/>
            <a:ext cx="5131719" cy="3983461"/>
          </a:xfrm>
        </p:spPr>
      </p:pic>
      <p:sp>
        <p:nvSpPr>
          <p:cNvPr id="5" name="Rectangle 4"/>
          <p:cNvSpPr/>
          <p:nvPr/>
        </p:nvSpPr>
        <p:spPr>
          <a:xfrm>
            <a:off x="5943600" y="6324600"/>
            <a:ext cx="4511876" cy="369332"/>
          </a:xfrm>
          <a:prstGeom prst="rect">
            <a:avLst/>
          </a:prstGeom>
        </p:spPr>
        <p:txBody>
          <a:bodyPr wrap="none">
            <a:spAutoFit/>
          </a:bodyPr>
          <a:lstStyle/>
          <a:p>
            <a:r>
              <a:rPr lang="en-US"/>
              <a:t>http://en.wikipedia.org/wiki/Digital_signature</a:t>
            </a:r>
          </a:p>
        </p:txBody>
      </p:sp>
      <p:sp>
        <p:nvSpPr>
          <p:cNvPr id="7" name="Oval 6">
            <a:extLst>
              <a:ext uri="{FF2B5EF4-FFF2-40B4-BE49-F238E27FC236}">
                <a16:creationId xmlns:a16="http://schemas.microsoft.com/office/drawing/2014/main" id="{2A78C9EC-4104-1726-AC31-D7880BCA47BE}"/>
              </a:ext>
            </a:extLst>
          </p:cNvPr>
          <p:cNvSpPr/>
          <p:nvPr/>
        </p:nvSpPr>
        <p:spPr>
          <a:xfrm>
            <a:off x="5462590" y="2687954"/>
            <a:ext cx="447675" cy="163830"/>
          </a:xfrm>
          <a:prstGeom prst="ellipse">
            <a:avLst/>
          </a:prstGeom>
          <a:noFill/>
          <a:ln w="19050">
            <a:solidFill>
              <a:srgbClr val="CB2236">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8" name="Oval 7">
            <a:extLst>
              <a:ext uri="{FF2B5EF4-FFF2-40B4-BE49-F238E27FC236}">
                <a16:creationId xmlns:a16="http://schemas.microsoft.com/office/drawing/2014/main" id="{034820F9-FF3C-3E9D-3B8B-A4FAF71DBBAE}"/>
              </a:ext>
            </a:extLst>
          </p:cNvPr>
          <p:cNvSpPr/>
          <p:nvPr/>
        </p:nvSpPr>
        <p:spPr>
          <a:xfrm>
            <a:off x="9117806" y="3892867"/>
            <a:ext cx="400054" cy="163830"/>
          </a:xfrm>
          <a:prstGeom prst="ellipse">
            <a:avLst/>
          </a:prstGeom>
          <a:noFill/>
          <a:ln w="19050">
            <a:solidFill>
              <a:srgbClr val="CB2236">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62758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LEVELS OF SECURITY</a:t>
            </a:r>
          </a:p>
        </p:txBody>
      </p:sp>
      <p:sp>
        <p:nvSpPr>
          <p:cNvPr id="3" name="Content Placeholder 2"/>
          <p:cNvSpPr>
            <a:spLocks noGrp="1"/>
          </p:cNvSpPr>
          <p:nvPr>
            <p:ph idx="1"/>
          </p:nvPr>
        </p:nvSpPr>
        <p:spPr/>
        <p:txBody>
          <a:bodyPr/>
          <a:lstStyle/>
          <a:p>
            <a:r>
              <a:rPr lang="en-US" sz="2400" dirty="0"/>
              <a:t>Unregistered (self signed) HTTPS-server</a:t>
            </a:r>
          </a:p>
          <a:p>
            <a:pPr lvl="1"/>
            <a:r>
              <a:rPr lang="en-US" dirty="0"/>
              <a:t>Traffic is encrypted</a:t>
            </a:r>
            <a:br>
              <a:rPr lang="en-US" dirty="0"/>
            </a:br>
            <a:endParaRPr lang="en-US" dirty="0"/>
          </a:p>
          <a:p>
            <a:r>
              <a:rPr lang="en-US" sz="2400" dirty="0"/>
              <a:t>Registered (signed) HTTPS-server</a:t>
            </a:r>
          </a:p>
          <a:p>
            <a:pPr lvl="1"/>
            <a:r>
              <a:rPr lang="en-US" dirty="0"/>
              <a:t>Server is also authenticated</a:t>
            </a:r>
          </a:p>
          <a:p>
            <a:pPr lvl="1"/>
            <a:endParaRPr lang="en-US" dirty="0"/>
          </a:p>
          <a:p>
            <a:pPr lvl="2">
              <a:buNone/>
            </a:pPr>
            <a:r>
              <a:rPr lang="en-US" sz="2400" dirty="0"/>
              <a:t>… which really means that it has access to the unique private key guaranteed by a </a:t>
            </a:r>
            <a:r>
              <a:rPr lang="en-US" sz="2400" b="1" dirty="0"/>
              <a:t>trusted third party</a:t>
            </a:r>
            <a:r>
              <a:rPr lang="en-US" sz="2400" dirty="0"/>
              <a:t> to belong to a certain organization or company…</a:t>
            </a:r>
          </a:p>
        </p:txBody>
      </p:sp>
    </p:spTree>
    <p:extLst>
      <p:ext uri="{BB962C8B-B14F-4D97-AF65-F5344CB8AC3E}">
        <p14:creationId xmlns:p14="http://schemas.microsoft.com/office/powerpoint/2010/main" val="1233816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Arial" panose="020B0604020202020204" pitchFamily="34" charset="0"/>
                <a:cs typeface="Arial" panose="020B0604020202020204" pitchFamily="34" charset="0"/>
              </a:rPr>
              <a:t>REGISTERING process</a:t>
            </a:r>
          </a:p>
        </p:txBody>
      </p:sp>
      <p:sp>
        <p:nvSpPr>
          <p:cNvPr id="3" name="Content Placeholder 2"/>
          <p:cNvSpPr>
            <a:spLocks noGrp="1"/>
          </p:cNvSpPr>
          <p:nvPr>
            <p:ph idx="1"/>
          </p:nvPr>
        </p:nvSpPr>
        <p:spPr/>
        <p:txBody>
          <a:bodyPr/>
          <a:lstStyle/>
          <a:p>
            <a:pPr marL="457200" indent="-457200">
              <a:buFont typeface="+mj-lt"/>
              <a:buAutoNum type="arabicPeriod"/>
            </a:pPr>
            <a:r>
              <a:rPr lang="en-GB" dirty="0"/>
              <a:t>The owner of a web site</a:t>
            </a:r>
          </a:p>
          <a:p>
            <a:pPr lvl="1"/>
            <a:r>
              <a:rPr lang="en-GB" dirty="0"/>
              <a:t>Generate an CSR – Certificate Signing Request</a:t>
            </a:r>
            <a:br>
              <a:rPr lang="en-GB" dirty="0"/>
            </a:br>
            <a:endParaRPr lang="en-GB" dirty="0"/>
          </a:p>
          <a:p>
            <a:pPr marL="457200" indent="-457200">
              <a:buFont typeface="+mj-lt"/>
              <a:buAutoNum type="arabicPeriod"/>
            </a:pPr>
            <a:r>
              <a:rPr lang="en-GB" dirty="0"/>
              <a:t>A trusted source (CA – Certificate Authority)</a:t>
            </a:r>
          </a:p>
          <a:p>
            <a:pPr lvl="1"/>
            <a:r>
              <a:rPr lang="en-GB" dirty="0"/>
              <a:t>Signs the certificate and sends it back</a:t>
            </a:r>
            <a:br>
              <a:rPr lang="en-GB" dirty="0"/>
            </a:br>
            <a:endParaRPr lang="en-GB" dirty="0"/>
          </a:p>
          <a:p>
            <a:pPr marL="457200" indent="-457200">
              <a:buFont typeface="+mj-lt"/>
              <a:buAutoNum type="arabicPeriod"/>
            </a:pPr>
            <a:r>
              <a:rPr lang="en-GB" dirty="0"/>
              <a:t>Web browser or OS have built in lists of CA:s</a:t>
            </a:r>
          </a:p>
          <a:p>
            <a:pPr lvl="1"/>
            <a:r>
              <a:rPr lang="en-GB" dirty="0"/>
              <a:t>E.g. Verisign, DigiCert, </a:t>
            </a:r>
            <a:r>
              <a:rPr lang="en-GB" dirty="0" err="1"/>
              <a:t>Addtrust</a:t>
            </a:r>
            <a:r>
              <a:rPr lang="en-GB" dirty="0"/>
              <a:t>, </a:t>
            </a:r>
            <a:r>
              <a:rPr lang="en-GB" dirty="0" err="1"/>
              <a:t>Globalsign</a:t>
            </a:r>
            <a:endParaRPr lang="en-GB" dirty="0"/>
          </a:p>
          <a:p>
            <a:endParaRPr lang="en-GB" dirty="0"/>
          </a:p>
          <a:p>
            <a:pPr lvl="1"/>
            <a:endParaRPr lang="en-GB" dirty="0"/>
          </a:p>
        </p:txBody>
      </p:sp>
    </p:spTree>
    <p:extLst>
      <p:ext uri="{BB962C8B-B14F-4D97-AF65-F5344CB8AC3E}">
        <p14:creationId xmlns:p14="http://schemas.microsoft.com/office/powerpoint/2010/main" val="2848277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latin typeface="Arial" panose="020B0604020202020204" pitchFamily="34" charset="0"/>
                <a:cs typeface="Arial" panose="020B0604020202020204" pitchFamily="34" charset="0"/>
              </a:rPr>
              <a:t>IN THE WEB BROWSER</a:t>
            </a:r>
          </a:p>
        </p:txBody>
      </p:sp>
      <p:sp>
        <p:nvSpPr>
          <p:cNvPr id="3" name="Content Placeholder 2"/>
          <p:cNvSpPr>
            <a:spLocks noGrp="1"/>
          </p:cNvSpPr>
          <p:nvPr>
            <p:ph idx="1"/>
          </p:nvPr>
        </p:nvSpPr>
        <p:spPr/>
        <p:txBody>
          <a:bodyPr/>
          <a:lstStyle/>
          <a:p>
            <a:r>
              <a:rPr lang="en-GB" sz="2400" dirty="0"/>
              <a:t>Will show if on a secure page</a:t>
            </a:r>
          </a:p>
          <a:p>
            <a:pPr lvl="1"/>
            <a:r>
              <a:rPr lang="en-GB" dirty="0"/>
              <a:t>Popular: </a:t>
            </a:r>
            <a:r>
              <a:rPr lang="en-GB" i="1" dirty="0"/>
              <a:t>Pad lock</a:t>
            </a:r>
            <a:r>
              <a:rPr lang="en-GB" dirty="0"/>
              <a:t> icon</a:t>
            </a:r>
          </a:p>
          <a:p>
            <a:pPr lvl="1"/>
            <a:endParaRPr lang="en-GB" dirty="0"/>
          </a:p>
          <a:p>
            <a:r>
              <a:rPr lang="en-GB" sz="2400" dirty="0"/>
              <a:t>And if it is from a trusted source or not</a:t>
            </a:r>
          </a:p>
          <a:p>
            <a:pPr lvl="1"/>
            <a:r>
              <a:rPr lang="en-GB" dirty="0"/>
              <a:t>Red coloured URL-field</a:t>
            </a:r>
          </a:p>
          <a:p>
            <a:pPr lvl="1"/>
            <a:r>
              <a:rPr lang="en-GB" dirty="0"/>
              <a:t>Pop-up warning</a:t>
            </a:r>
            <a:br>
              <a:rPr lang="en-GB" dirty="0"/>
            </a:br>
            <a:br>
              <a:rPr lang="en-GB" dirty="0"/>
            </a:br>
            <a:br>
              <a:rPr lang="en-GB" dirty="0"/>
            </a:br>
            <a:br>
              <a:rPr lang="en-GB" dirty="0"/>
            </a:br>
            <a:br>
              <a:rPr lang="en-GB" dirty="0"/>
            </a:br>
            <a:br>
              <a:rPr lang="en-GB" dirty="0"/>
            </a:br>
            <a:endParaRPr lang="en-GB" dirty="0"/>
          </a:p>
          <a:p>
            <a:pPr lvl="1"/>
            <a:endParaRPr lang="en-GB" dirty="0"/>
          </a:p>
          <a:p>
            <a:pPr marL="457200" lvl="1" indent="0">
              <a:buNone/>
            </a:pPr>
            <a:r>
              <a:rPr lang="en-GB" sz="1200" dirty="0"/>
              <a:t>Picture Source: </a:t>
            </a:r>
            <a:r>
              <a:rPr lang="en-GB" sz="1200" dirty="0">
                <a:hlinkClick r:id="rId2"/>
              </a:rPr>
              <a:t>https://blog.easynews.com/http-vs-https-whats-the-difference/</a:t>
            </a:r>
            <a:r>
              <a:rPr lang="en-GB" sz="1200" dirty="0"/>
              <a:t> </a:t>
            </a:r>
          </a:p>
        </p:txBody>
      </p:sp>
      <p:pic>
        <p:nvPicPr>
          <p:cNvPr id="6" name="Picture 5">
            <a:extLst>
              <a:ext uri="{FF2B5EF4-FFF2-40B4-BE49-F238E27FC236}">
                <a16:creationId xmlns:a16="http://schemas.microsoft.com/office/drawing/2014/main" id="{F60FD43B-6DBB-4C62-B586-4C7A5D830575}"/>
              </a:ext>
            </a:extLst>
          </p:cNvPr>
          <p:cNvPicPr>
            <a:picLocks noChangeAspect="1"/>
          </p:cNvPicPr>
          <p:nvPr/>
        </p:nvPicPr>
        <p:blipFill>
          <a:blip r:embed="rId3"/>
          <a:stretch>
            <a:fillRect/>
          </a:stretch>
        </p:blipFill>
        <p:spPr>
          <a:xfrm>
            <a:off x="0" y="0"/>
            <a:ext cx="3982578" cy="6858000"/>
          </a:xfrm>
          <a:prstGeom prst="rect">
            <a:avLst/>
          </a:prstGeom>
        </p:spPr>
      </p:pic>
      <p:pic>
        <p:nvPicPr>
          <p:cNvPr id="4098" name="Picture 2" descr="http://s1.postimg.org/5vcmcmn67/ssl_in_browser.jpg"/>
          <p:cNvPicPr>
            <a:picLocks noChangeAspect="1" noChangeArrowheads="1"/>
          </p:cNvPicPr>
          <p:nvPr/>
        </p:nvPicPr>
        <p:blipFill rotWithShape="1">
          <a:blip r:embed="rId4">
            <a:extLst>
              <a:ext uri="{28A0092B-C50C-407E-A947-70E740481C1C}">
                <a14:useLocalDpi xmlns:a14="http://schemas.microsoft.com/office/drawing/2010/main" val="0"/>
              </a:ext>
            </a:extLst>
          </a:blip>
          <a:srcRect r="36263"/>
          <a:stretch/>
        </p:blipFill>
        <p:spPr bwMode="auto">
          <a:xfrm>
            <a:off x="0" y="4829174"/>
            <a:ext cx="3982578"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807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b="1" dirty="0">
                <a:latin typeface="Arial" panose="020B0604020202020204" pitchFamily="34" charset="0"/>
                <a:cs typeface="Arial" panose="020B0604020202020204" pitchFamily="34" charset="0"/>
              </a:rPr>
              <a:t>GENERATING AND SELF SIGNING A CERT</a:t>
            </a:r>
          </a:p>
        </p:txBody>
      </p:sp>
      <p:sp>
        <p:nvSpPr>
          <p:cNvPr id="3" name="Content Placeholder 2"/>
          <p:cNvSpPr>
            <a:spLocks noGrp="1"/>
          </p:cNvSpPr>
          <p:nvPr>
            <p:ph idx="1"/>
          </p:nvPr>
        </p:nvSpPr>
        <p:spPr/>
        <p:txBody>
          <a:bodyPr/>
          <a:lstStyle/>
          <a:p>
            <a:pPr>
              <a:buNone/>
            </a:pPr>
            <a:r>
              <a:rPr lang="en-GB" sz="2400" dirty="0" err="1"/>
              <a:t>openssl</a:t>
            </a:r>
            <a:endParaRPr lang="en-GB" sz="2400" dirty="0"/>
          </a:p>
          <a:p>
            <a:r>
              <a:rPr lang="en-GB" sz="1800" dirty="0">
                <a:hlinkClick r:id="rId2"/>
              </a:rPr>
              <a:t>https://www.sslshopper.com/article-most-common-openssl-commands.html</a:t>
            </a:r>
            <a:endParaRPr lang="en-GB" sz="1800" dirty="0"/>
          </a:p>
          <a:p>
            <a:pPr>
              <a:buNone/>
            </a:pPr>
            <a:endParaRPr lang="en-GB" sz="2400" dirty="0"/>
          </a:p>
          <a:p>
            <a:pPr>
              <a:buNone/>
            </a:pPr>
            <a:r>
              <a:rPr lang="en-GB" sz="2000" dirty="0" err="1">
                <a:latin typeface="Courier New" pitchFamily="49" charset="0"/>
                <a:cs typeface="Courier New" pitchFamily="49" charset="0"/>
              </a:rPr>
              <a:t>openssl</a:t>
            </a:r>
            <a:r>
              <a:rPr lang="en-GB" sz="2000" dirty="0">
                <a:latin typeface="Courier New" pitchFamily="49" charset="0"/>
                <a:cs typeface="Courier New" pitchFamily="49" charset="0"/>
              </a:rPr>
              <a:t> </a:t>
            </a:r>
            <a:r>
              <a:rPr lang="en-GB" sz="2000" dirty="0" err="1">
                <a:latin typeface="Courier New" pitchFamily="49" charset="0"/>
                <a:cs typeface="Courier New" pitchFamily="49" charset="0"/>
              </a:rPr>
              <a:t>req</a:t>
            </a:r>
            <a:r>
              <a:rPr lang="en-GB" sz="2000" dirty="0">
                <a:latin typeface="Courier New" pitchFamily="49" charset="0"/>
                <a:cs typeface="Courier New" pitchFamily="49" charset="0"/>
              </a:rPr>
              <a:t> -x509 -nodes -days 365 –sha256 \</a:t>
            </a:r>
          </a:p>
          <a:p>
            <a:pPr>
              <a:buNone/>
            </a:pPr>
            <a:r>
              <a:rPr lang="en-GB" sz="2000" dirty="0">
                <a:latin typeface="Courier New" pitchFamily="49" charset="0"/>
                <a:cs typeface="Courier New" pitchFamily="49" charset="0"/>
              </a:rPr>
              <a:t>	-</a:t>
            </a:r>
            <a:r>
              <a:rPr lang="en-GB" sz="2000" dirty="0" err="1">
                <a:latin typeface="Courier New" pitchFamily="49" charset="0"/>
                <a:cs typeface="Courier New" pitchFamily="49" charset="0"/>
              </a:rPr>
              <a:t>newkey</a:t>
            </a:r>
            <a:r>
              <a:rPr lang="en-GB" sz="2000" dirty="0">
                <a:latin typeface="Courier New" pitchFamily="49" charset="0"/>
                <a:cs typeface="Courier New" pitchFamily="49" charset="0"/>
              </a:rPr>
              <a:t> rsa:2048 -</a:t>
            </a:r>
            <a:r>
              <a:rPr lang="en-GB" sz="2000" dirty="0" err="1">
                <a:latin typeface="Courier New" pitchFamily="49" charset="0"/>
                <a:cs typeface="Courier New" pitchFamily="49" charset="0"/>
              </a:rPr>
              <a:t>keyout</a:t>
            </a:r>
            <a:r>
              <a:rPr lang="en-GB" sz="2000" dirty="0">
                <a:latin typeface="Courier New" pitchFamily="49" charset="0"/>
                <a:cs typeface="Courier New" pitchFamily="49" charset="0"/>
              </a:rPr>
              <a:t> </a:t>
            </a:r>
            <a:r>
              <a:rPr lang="en-GB" sz="2000" dirty="0" err="1">
                <a:latin typeface="Courier New" pitchFamily="49" charset="0"/>
                <a:cs typeface="Courier New" pitchFamily="49" charset="0"/>
              </a:rPr>
              <a:t>privateKey.key</a:t>
            </a:r>
            <a:r>
              <a:rPr lang="en-GB" sz="2000" dirty="0">
                <a:latin typeface="Courier New" pitchFamily="49" charset="0"/>
                <a:cs typeface="Courier New" pitchFamily="49" charset="0"/>
              </a:rPr>
              <a:t> \</a:t>
            </a:r>
          </a:p>
          <a:p>
            <a:pPr>
              <a:buNone/>
            </a:pPr>
            <a:r>
              <a:rPr lang="en-GB" sz="2000" dirty="0">
                <a:latin typeface="Courier New" pitchFamily="49" charset="0"/>
                <a:cs typeface="Courier New" pitchFamily="49" charset="0"/>
              </a:rPr>
              <a:t>	-out </a:t>
            </a:r>
            <a:r>
              <a:rPr lang="en-GB" sz="2000" dirty="0" err="1">
                <a:latin typeface="Courier New" pitchFamily="49" charset="0"/>
                <a:cs typeface="Courier New" pitchFamily="49" charset="0"/>
              </a:rPr>
              <a:t>certificate.csr</a:t>
            </a:r>
            <a:endParaRPr lang="en-GB" sz="2000" dirty="0">
              <a:latin typeface="Courier New" pitchFamily="49" charset="0"/>
              <a:cs typeface="Courier New" pitchFamily="49" charset="0"/>
            </a:endParaRPr>
          </a:p>
          <a:p>
            <a:pPr>
              <a:buNone/>
            </a:pPr>
            <a:endParaRPr lang="en-GB" sz="2400" dirty="0"/>
          </a:p>
          <a:p>
            <a:r>
              <a:rPr lang="en-GB" sz="2400" dirty="0"/>
              <a:t>Important information:</a:t>
            </a:r>
          </a:p>
          <a:p>
            <a:pPr lvl="1"/>
            <a:r>
              <a:rPr lang="en-GB" dirty="0"/>
              <a:t>Common name: </a:t>
            </a:r>
            <a:r>
              <a:rPr lang="en-GB" i="1" dirty="0"/>
              <a:t>machinename.grpX.lab.hv.se</a:t>
            </a:r>
          </a:p>
          <a:p>
            <a:pPr lvl="1"/>
            <a:r>
              <a:rPr lang="en-GB" dirty="0"/>
              <a:t>Email address</a:t>
            </a:r>
          </a:p>
          <a:p>
            <a:pPr>
              <a:buNone/>
            </a:pPr>
            <a:endParaRPr lang="en-GB" sz="2400" i="1" dirty="0"/>
          </a:p>
          <a:p>
            <a:endParaRPr lang="en-GB" dirty="0"/>
          </a:p>
          <a:p>
            <a:pPr lvl="1">
              <a:buNone/>
            </a:pPr>
            <a:endParaRPr lang="en-GB" i="1" dirty="0"/>
          </a:p>
          <a:p>
            <a:endParaRPr lang="en-GB" dirty="0"/>
          </a:p>
        </p:txBody>
      </p:sp>
    </p:spTree>
    <p:extLst>
      <p:ext uri="{BB962C8B-B14F-4D97-AF65-F5344CB8AC3E}">
        <p14:creationId xmlns:p14="http://schemas.microsoft.com/office/powerpoint/2010/main" val="3643329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A1380-32EC-DDCB-8035-FB02D4F7096D}"/>
              </a:ext>
            </a:extLst>
          </p:cNvPr>
          <p:cNvSpPr>
            <a:spLocks noGrp="1"/>
          </p:cNvSpPr>
          <p:nvPr>
            <p:ph type="title"/>
          </p:nvPr>
        </p:nvSpPr>
        <p:spPr/>
        <p:txBody>
          <a:bodyPr/>
          <a:lstStyle/>
          <a:p>
            <a:r>
              <a:rPr lang="en-US" dirty="0"/>
              <a:t>SNMP</a:t>
            </a:r>
          </a:p>
        </p:txBody>
      </p:sp>
      <p:sp>
        <p:nvSpPr>
          <p:cNvPr id="5" name="Text Placeholder 4">
            <a:extLst>
              <a:ext uri="{FF2B5EF4-FFF2-40B4-BE49-F238E27FC236}">
                <a16:creationId xmlns:a16="http://schemas.microsoft.com/office/drawing/2014/main" id="{75DB8F9F-57C3-7236-FEA7-B1D3B394F57E}"/>
              </a:ext>
            </a:extLst>
          </p:cNvPr>
          <p:cNvSpPr>
            <a:spLocks noGrp="1"/>
          </p:cNvSpPr>
          <p:nvPr>
            <p:ph type="body" idx="1"/>
          </p:nvPr>
        </p:nvSpPr>
        <p:spPr/>
        <p:txBody>
          <a:bodyPr/>
          <a:lstStyle/>
          <a:p>
            <a:r>
              <a:rPr lang="en-US" dirty="0"/>
              <a:t>Simple Network Management Protocol</a:t>
            </a:r>
          </a:p>
        </p:txBody>
      </p:sp>
    </p:spTree>
    <p:extLst>
      <p:ext uri="{BB962C8B-B14F-4D97-AF65-F5344CB8AC3E}">
        <p14:creationId xmlns:p14="http://schemas.microsoft.com/office/powerpoint/2010/main" val="3075588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901B4-0E71-EE5D-C416-B15D7D476B6D}"/>
              </a:ext>
            </a:extLst>
          </p:cNvPr>
          <p:cNvSpPr>
            <a:spLocks noGrp="1"/>
          </p:cNvSpPr>
          <p:nvPr>
            <p:ph type="title"/>
          </p:nvPr>
        </p:nvSpPr>
        <p:spPr/>
        <p:txBody>
          <a:bodyPr/>
          <a:lstStyle/>
          <a:p>
            <a:r>
              <a:rPr lang="en-US" dirty="0" err="1">
                <a:solidFill>
                  <a:srgbClr val="003B5B"/>
                </a:solidFill>
              </a:rPr>
              <a:t>snmpwalk</a:t>
            </a:r>
            <a:endParaRPr lang="en-US" dirty="0">
              <a:solidFill>
                <a:srgbClr val="003B5B"/>
              </a:solidFill>
            </a:endParaRPr>
          </a:p>
        </p:txBody>
      </p:sp>
      <p:sp>
        <p:nvSpPr>
          <p:cNvPr id="5" name="Text Placeholder 4">
            <a:extLst>
              <a:ext uri="{FF2B5EF4-FFF2-40B4-BE49-F238E27FC236}">
                <a16:creationId xmlns:a16="http://schemas.microsoft.com/office/drawing/2014/main" id="{654F5F06-1368-7EC0-4D71-EF14AB7AB802}"/>
              </a:ext>
            </a:extLst>
          </p:cNvPr>
          <p:cNvSpPr>
            <a:spLocks noGrp="1"/>
          </p:cNvSpPr>
          <p:nvPr>
            <p:ph type="body" idx="1"/>
          </p:nvPr>
        </p:nvSpPr>
        <p:spPr/>
        <p:txBody>
          <a:bodyPr/>
          <a:lstStyle/>
          <a:p>
            <a:endParaRPr lang="en-US" dirty="0"/>
          </a:p>
        </p:txBody>
      </p:sp>
      <p:pic>
        <p:nvPicPr>
          <p:cNvPr id="7" name="Picture 6" descr="A computer screen with green text&#10;&#10;Description automatically generated">
            <a:extLst>
              <a:ext uri="{FF2B5EF4-FFF2-40B4-BE49-F238E27FC236}">
                <a16:creationId xmlns:a16="http://schemas.microsoft.com/office/drawing/2014/main" id="{AB6EA339-FFC1-BCF2-430E-BD654D584F24}"/>
              </a:ext>
            </a:extLst>
          </p:cNvPr>
          <p:cNvPicPr>
            <a:picLocks noChangeAspect="1"/>
          </p:cNvPicPr>
          <p:nvPr/>
        </p:nvPicPr>
        <p:blipFill>
          <a:blip r:embed="rId2"/>
          <a:stretch>
            <a:fillRect/>
          </a:stretch>
        </p:blipFill>
        <p:spPr>
          <a:xfrm>
            <a:off x="3611880" y="777239"/>
            <a:ext cx="7483749" cy="3617875"/>
          </a:xfrm>
          <a:prstGeom prst="rect">
            <a:avLst/>
          </a:prstGeom>
        </p:spPr>
      </p:pic>
      <p:pic>
        <p:nvPicPr>
          <p:cNvPr id="9" name="Picture 8" descr="A computer screen shot of a computer program&#10;&#10;Description automatically generated">
            <a:extLst>
              <a:ext uri="{FF2B5EF4-FFF2-40B4-BE49-F238E27FC236}">
                <a16:creationId xmlns:a16="http://schemas.microsoft.com/office/drawing/2014/main" id="{C4A36732-6590-8B8F-4E92-F2D09DBD13A5}"/>
              </a:ext>
            </a:extLst>
          </p:cNvPr>
          <p:cNvPicPr>
            <a:picLocks noChangeAspect="1"/>
          </p:cNvPicPr>
          <p:nvPr/>
        </p:nvPicPr>
        <p:blipFill>
          <a:blip r:embed="rId3"/>
          <a:stretch>
            <a:fillRect/>
          </a:stretch>
        </p:blipFill>
        <p:spPr>
          <a:xfrm>
            <a:off x="7408985" y="3708497"/>
            <a:ext cx="4631225" cy="3083560"/>
          </a:xfrm>
          <a:prstGeom prst="rect">
            <a:avLst/>
          </a:prstGeom>
        </p:spPr>
      </p:pic>
    </p:spTree>
    <p:extLst>
      <p:ext uri="{BB962C8B-B14F-4D97-AF65-F5344CB8AC3E}">
        <p14:creationId xmlns:p14="http://schemas.microsoft.com/office/powerpoint/2010/main" val="2381375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4F231-3328-580B-8A3E-4613ED564B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554401-147E-587C-8C51-D259A157327F}"/>
              </a:ext>
            </a:extLst>
          </p:cNvPr>
          <p:cNvSpPr>
            <a:spLocks noGrp="1"/>
          </p:cNvSpPr>
          <p:nvPr>
            <p:ph type="title"/>
          </p:nvPr>
        </p:nvSpPr>
        <p:spPr>
          <a:xfrm>
            <a:off x="210313" y="770793"/>
            <a:ext cx="2999232" cy="2283427"/>
          </a:xfrm>
        </p:spPr>
        <p:txBody>
          <a:bodyPr/>
          <a:lstStyle/>
          <a:p>
            <a:r>
              <a:rPr lang="en-US" b="1" dirty="0">
                <a:solidFill>
                  <a:srgbClr val="003B5B"/>
                </a:solidFill>
              </a:rPr>
              <a:t>GET table row</a:t>
            </a:r>
            <a:br>
              <a:rPr lang="en-US" b="1" dirty="0">
                <a:solidFill>
                  <a:srgbClr val="003B5B"/>
                </a:solidFill>
              </a:rPr>
            </a:br>
            <a:br>
              <a:rPr lang="en-US" b="1" dirty="0">
                <a:solidFill>
                  <a:srgbClr val="003B5B"/>
                </a:solidFill>
              </a:rPr>
            </a:br>
            <a:r>
              <a:rPr lang="en-US" b="1" cap="none" dirty="0">
                <a:latin typeface="Courier New" panose="02070309020205020404" pitchFamily="49" charset="0"/>
                <a:cs typeface="Courier New" panose="02070309020205020404" pitchFamily="49" charset="0"/>
              </a:rPr>
              <a:t>SNMPGET</a:t>
            </a:r>
            <a:endParaRPr lang="en-US" cap="none" dirty="0">
              <a:latin typeface="Courier New" panose="02070309020205020404" pitchFamily="49" charset="0"/>
              <a:cs typeface="Courier New" panose="02070309020205020404" pitchFamily="49" charset="0"/>
            </a:endParaRPr>
          </a:p>
        </p:txBody>
      </p:sp>
      <p:sp>
        <p:nvSpPr>
          <p:cNvPr id="5" name="Text Placeholder 4">
            <a:extLst>
              <a:ext uri="{FF2B5EF4-FFF2-40B4-BE49-F238E27FC236}">
                <a16:creationId xmlns:a16="http://schemas.microsoft.com/office/drawing/2014/main" id="{5EE21882-E680-A00F-D1A1-04B6F856EA5F}"/>
              </a:ext>
            </a:extLst>
          </p:cNvPr>
          <p:cNvSpPr>
            <a:spLocks noGrp="1"/>
          </p:cNvSpPr>
          <p:nvPr>
            <p:ph type="body" idx="1"/>
          </p:nvPr>
        </p:nvSpPr>
        <p:spPr>
          <a:xfrm>
            <a:off x="3611880" y="777240"/>
            <a:ext cx="8267505" cy="5139006"/>
          </a:xfrm>
          <a:solidFill>
            <a:schemeClr val="bg1">
              <a:lumMod val="95000"/>
            </a:schemeClr>
          </a:solidFill>
        </p:spPr>
        <p:txBody>
          <a:bodyPr/>
          <a:lstStyle/>
          <a:p>
            <a:pPr>
              <a:lnSpc>
                <a:spcPct val="100000"/>
              </a:lnSpc>
              <a:spcBef>
                <a:spcPts val="0"/>
              </a:spcBef>
            </a:pPr>
            <a:r>
              <a:rPr lang="en-US" sz="1400" dirty="0">
                <a:solidFill>
                  <a:srgbClr val="00602B"/>
                </a:solidFill>
                <a:latin typeface="Consolas" panose="020B0609020204030204" pitchFamily="49" charset="0"/>
              </a:rPr>
              <a:t>from</a:t>
            </a:r>
            <a:r>
              <a:rPr lang="en-US" sz="1400" dirty="0">
                <a:latin typeface="Consolas" panose="020B0609020204030204" pitchFamily="49" charset="0"/>
              </a:rPr>
              <a:t> </a:t>
            </a:r>
            <a:r>
              <a:rPr lang="en-US" sz="1400" dirty="0" err="1">
                <a:latin typeface="Consolas" panose="020B0609020204030204" pitchFamily="49" charset="0"/>
              </a:rPr>
              <a:t>pysnmp.hlapi</a:t>
            </a:r>
            <a:r>
              <a:rPr lang="en-US" sz="1400" dirty="0">
                <a:latin typeface="Consolas" panose="020B0609020204030204" pitchFamily="49" charset="0"/>
              </a:rPr>
              <a:t> </a:t>
            </a:r>
            <a:r>
              <a:rPr lang="en-US" sz="1400" dirty="0">
                <a:solidFill>
                  <a:srgbClr val="00602B"/>
                </a:solidFill>
                <a:latin typeface="Consolas" panose="020B0609020204030204" pitchFamily="49" charset="0"/>
              </a:rPr>
              <a:t>import</a:t>
            </a:r>
            <a:r>
              <a:rPr lang="en-US" sz="1400" dirty="0">
                <a:latin typeface="Consolas" panose="020B0609020204030204" pitchFamily="49" charset="0"/>
              </a:rPr>
              <a:t> *</a:t>
            </a:r>
          </a:p>
          <a:p>
            <a:pPr>
              <a:lnSpc>
                <a:spcPct val="100000"/>
              </a:lnSpc>
              <a:spcBef>
                <a:spcPts val="0"/>
              </a:spcBef>
            </a:pPr>
            <a:endParaRPr lang="en-US" sz="1400" dirty="0">
              <a:latin typeface="Consolas" panose="020B0609020204030204" pitchFamily="49" charset="0"/>
            </a:endParaRPr>
          </a:p>
          <a:p>
            <a:pPr>
              <a:lnSpc>
                <a:spcPct val="100000"/>
              </a:lnSpc>
              <a:spcBef>
                <a:spcPts val="0"/>
              </a:spcBef>
            </a:pPr>
            <a:r>
              <a:rPr lang="en-US" sz="1400" dirty="0">
                <a:latin typeface="Consolas" panose="020B0609020204030204" pitchFamily="49" charset="0"/>
              </a:rPr>
              <a:t>iterator = </a:t>
            </a:r>
            <a:r>
              <a:rPr lang="en-US" sz="1400" dirty="0" err="1">
                <a:highlight>
                  <a:srgbClr val="FFFF00"/>
                </a:highlight>
                <a:latin typeface="Consolas" panose="020B0609020204030204" pitchFamily="49" charset="0"/>
              </a:rPr>
              <a:t>getCmd</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SnmpEngine</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UsmUserData</a:t>
            </a:r>
            <a:r>
              <a:rPr lang="en-US" sz="1400" dirty="0">
                <a:latin typeface="Consolas" panose="020B0609020204030204" pitchFamily="49" charset="0"/>
              </a:rPr>
              <a:t>('</a:t>
            </a:r>
            <a:r>
              <a:rPr lang="en-US" sz="1400" dirty="0" err="1">
                <a:latin typeface="Consolas" panose="020B0609020204030204" pitchFamily="49" charset="0"/>
              </a:rPr>
              <a:t>usr</a:t>
            </a:r>
            <a:r>
              <a:rPr lang="en-US" sz="1400" dirty="0">
                <a:latin typeface="Consolas" panose="020B0609020204030204" pitchFamily="49" charset="0"/>
              </a:rPr>
              <a:t>-none-none'),</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UdpTransportTarget</a:t>
            </a:r>
            <a:r>
              <a:rPr lang="en-US" sz="1400" dirty="0">
                <a:latin typeface="Consolas" panose="020B0609020204030204" pitchFamily="49" charset="0"/>
              </a:rPr>
              <a:t>(('demo.snmplabs.com', 161)),</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ContextData</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ObjectType</a:t>
            </a:r>
            <a:r>
              <a:rPr lang="en-US" sz="1400" dirty="0">
                <a:latin typeface="Consolas" panose="020B0609020204030204" pitchFamily="49" charset="0"/>
              </a:rPr>
              <a:t>(</a:t>
            </a:r>
            <a:r>
              <a:rPr lang="en-US" sz="1400" dirty="0" err="1">
                <a:latin typeface="Consolas" panose="020B0609020204030204" pitchFamily="49" charset="0"/>
              </a:rPr>
              <a:t>ObjectIdentity</a:t>
            </a:r>
            <a:r>
              <a:rPr lang="en-US" sz="1400" dirty="0">
                <a:latin typeface="Consolas" panose="020B0609020204030204" pitchFamily="49" charset="0"/>
              </a:rPr>
              <a:t>('IF-MIB', '</a:t>
            </a:r>
            <a:r>
              <a:rPr lang="en-US" sz="1400" dirty="0" err="1">
                <a:latin typeface="Consolas" panose="020B0609020204030204" pitchFamily="49" charset="0"/>
              </a:rPr>
              <a:t>ifInOctets</a:t>
            </a:r>
            <a:r>
              <a:rPr lang="en-US" sz="1400" dirty="0">
                <a:latin typeface="Consolas" panose="020B0609020204030204" pitchFamily="49" charset="0"/>
              </a:rPr>
              <a:t>', 1)),</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ObjectType</a:t>
            </a:r>
            <a:r>
              <a:rPr lang="en-US" sz="1400" dirty="0">
                <a:latin typeface="Consolas" panose="020B0609020204030204" pitchFamily="49" charset="0"/>
              </a:rPr>
              <a:t>(</a:t>
            </a:r>
            <a:r>
              <a:rPr lang="en-US" sz="1400" dirty="0" err="1">
                <a:latin typeface="Consolas" panose="020B0609020204030204" pitchFamily="49" charset="0"/>
              </a:rPr>
              <a:t>ObjectIdentity</a:t>
            </a:r>
            <a:r>
              <a:rPr lang="en-US" sz="1400" dirty="0">
                <a:latin typeface="Consolas" panose="020B0609020204030204" pitchFamily="49" charset="0"/>
              </a:rPr>
              <a:t>('IF-MIB', '</a:t>
            </a:r>
            <a:r>
              <a:rPr lang="en-US" sz="1400" dirty="0" err="1">
                <a:latin typeface="Consolas" panose="020B0609020204030204" pitchFamily="49" charset="0"/>
              </a:rPr>
              <a:t>ifOutOctets</a:t>
            </a:r>
            <a:r>
              <a:rPr lang="en-US" sz="1400" dirty="0">
                <a:latin typeface="Consolas" panose="020B0609020204030204" pitchFamily="49" charset="0"/>
              </a:rPr>
              <a:t>', 1))</a:t>
            </a:r>
          </a:p>
          <a:p>
            <a:pPr>
              <a:lnSpc>
                <a:spcPct val="100000"/>
              </a:lnSpc>
              <a:spcBef>
                <a:spcPts val="0"/>
              </a:spcBef>
            </a:pPr>
            <a:r>
              <a:rPr lang="en-US" sz="1400" dirty="0">
                <a:latin typeface="Consolas" panose="020B0609020204030204" pitchFamily="49" charset="0"/>
              </a:rPr>
              <a:t>)</a:t>
            </a:r>
          </a:p>
          <a:p>
            <a:pPr>
              <a:lnSpc>
                <a:spcPct val="100000"/>
              </a:lnSpc>
              <a:spcBef>
                <a:spcPts val="0"/>
              </a:spcBef>
            </a:pPr>
            <a:endParaRPr lang="en-US" sz="1400" dirty="0">
              <a:latin typeface="Consolas" panose="020B0609020204030204" pitchFamily="49" charset="0"/>
            </a:endParaRPr>
          </a:p>
          <a:p>
            <a:pPr>
              <a:lnSpc>
                <a:spcPct val="100000"/>
              </a:lnSpc>
              <a:spcBef>
                <a:spcPts val="0"/>
              </a:spcBef>
            </a:pPr>
            <a:r>
              <a:rPr lang="en-US" sz="1400" dirty="0" err="1">
                <a:latin typeface="Consolas" panose="020B0609020204030204" pitchFamily="49" charset="0"/>
              </a:rPr>
              <a:t>errorIndication</a:t>
            </a:r>
            <a:r>
              <a:rPr lang="en-US" sz="1400" dirty="0">
                <a:latin typeface="Consolas" panose="020B0609020204030204" pitchFamily="49" charset="0"/>
              </a:rPr>
              <a:t>, </a:t>
            </a:r>
            <a:r>
              <a:rPr lang="en-US" sz="1400" dirty="0" err="1">
                <a:latin typeface="Consolas" panose="020B0609020204030204" pitchFamily="49" charset="0"/>
              </a:rPr>
              <a:t>errorStatus</a:t>
            </a:r>
            <a:r>
              <a:rPr lang="en-US" sz="1400" dirty="0">
                <a:latin typeface="Consolas" panose="020B0609020204030204" pitchFamily="49" charset="0"/>
              </a:rPr>
              <a:t>, </a:t>
            </a:r>
            <a:r>
              <a:rPr lang="en-US" sz="1400" dirty="0" err="1">
                <a:latin typeface="Consolas" panose="020B0609020204030204" pitchFamily="49" charset="0"/>
              </a:rPr>
              <a:t>errorIndex</a:t>
            </a:r>
            <a:r>
              <a:rPr lang="en-US" sz="1400" dirty="0">
                <a:latin typeface="Consolas" panose="020B0609020204030204" pitchFamily="49" charset="0"/>
              </a:rPr>
              <a:t>, </a:t>
            </a:r>
            <a:r>
              <a:rPr lang="en-US" sz="1400" dirty="0" err="1">
                <a:latin typeface="Consolas" panose="020B0609020204030204" pitchFamily="49" charset="0"/>
              </a:rPr>
              <a:t>varBinds</a:t>
            </a:r>
            <a:r>
              <a:rPr lang="en-US" sz="1400" dirty="0">
                <a:latin typeface="Consolas" panose="020B0609020204030204" pitchFamily="49" charset="0"/>
              </a:rPr>
              <a:t> = next(iterator)</a:t>
            </a:r>
          </a:p>
          <a:p>
            <a:pPr>
              <a:lnSpc>
                <a:spcPct val="100000"/>
              </a:lnSpc>
              <a:spcBef>
                <a:spcPts val="0"/>
              </a:spcBef>
            </a:pPr>
            <a:endParaRPr lang="en-US" sz="1400" dirty="0">
              <a:latin typeface="Consolas" panose="020B0609020204030204" pitchFamily="49" charset="0"/>
            </a:endParaRPr>
          </a:p>
          <a:p>
            <a:pPr>
              <a:lnSpc>
                <a:spcPct val="100000"/>
              </a:lnSpc>
              <a:spcBef>
                <a:spcPts val="0"/>
              </a:spcBef>
            </a:pPr>
            <a:r>
              <a:rPr lang="en-US" sz="1400" dirty="0">
                <a:solidFill>
                  <a:srgbClr val="00602B"/>
                </a:solidFill>
                <a:latin typeface="Consolas" panose="020B0609020204030204" pitchFamily="49" charset="0"/>
              </a:rPr>
              <a:t>if</a:t>
            </a:r>
            <a:r>
              <a:rPr lang="en-US" sz="1400" dirty="0">
                <a:latin typeface="Consolas" panose="020B0609020204030204" pitchFamily="49" charset="0"/>
              </a:rPr>
              <a:t> </a:t>
            </a:r>
            <a:r>
              <a:rPr lang="en-US" sz="1400" dirty="0" err="1">
                <a:latin typeface="Consolas" panose="020B0609020204030204" pitchFamily="49" charset="0"/>
              </a:rPr>
              <a:t>errorIndication</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a:solidFill>
                  <a:srgbClr val="00602B"/>
                </a:solidFill>
                <a:latin typeface="Consolas" panose="020B0609020204030204" pitchFamily="49" charset="0"/>
              </a:rPr>
              <a:t>print</a:t>
            </a:r>
            <a:r>
              <a:rPr lang="en-US" sz="1400" dirty="0">
                <a:latin typeface="Consolas" panose="020B0609020204030204" pitchFamily="49" charset="0"/>
              </a:rPr>
              <a:t>(</a:t>
            </a:r>
            <a:r>
              <a:rPr lang="en-US" sz="1400" dirty="0" err="1">
                <a:latin typeface="Consolas" panose="020B0609020204030204" pitchFamily="49" charset="0"/>
              </a:rPr>
              <a:t>errorIndication</a:t>
            </a:r>
            <a:r>
              <a:rPr lang="en-US" sz="1400" dirty="0">
                <a:latin typeface="Consolas" panose="020B0609020204030204" pitchFamily="49" charset="0"/>
              </a:rPr>
              <a:t>)</a:t>
            </a:r>
          </a:p>
          <a:p>
            <a:pPr>
              <a:lnSpc>
                <a:spcPct val="100000"/>
              </a:lnSpc>
              <a:spcBef>
                <a:spcPts val="0"/>
              </a:spcBef>
            </a:pPr>
            <a:endParaRPr lang="en-US" sz="1400" dirty="0">
              <a:latin typeface="Consolas" panose="020B0609020204030204" pitchFamily="49" charset="0"/>
            </a:endParaRPr>
          </a:p>
          <a:p>
            <a:pPr>
              <a:lnSpc>
                <a:spcPct val="100000"/>
              </a:lnSpc>
              <a:spcBef>
                <a:spcPts val="0"/>
              </a:spcBef>
            </a:pPr>
            <a:r>
              <a:rPr lang="en-US" sz="1400" dirty="0" err="1">
                <a:solidFill>
                  <a:srgbClr val="00602B"/>
                </a:solidFill>
                <a:latin typeface="Consolas" panose="020B0609020204030204" pitchFamily="49" charset="0"/>
              </a:rPr>
              <a:t>elif</a:t>
            </a:r>
            <a:r>
              <a:rPr lang="en-US" sz="1400" dirty="0">
                <a:latin typeface="Consolas" panose="020B0609020204030204" pitchFamily="49" charset="0"/>
              </a:rPr>
              <a:t> </a:t>
            </a:r>
            <a:r>
              <a:rPr lang="en-US" sz="1400" dirty="0" err="1">
                <a:latin typeface="Consolas" panose="020B0609020204030204" pitchFamily="49" charset="0"/>
              </a:rPr>
              <a:t>errorStatus</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a:solidFill>
                  <a:srgbClr val="00602B"/>
                </a:solidFill>
                <a:latin typeface="Consolas" panose="020B0609020204030204" pitchFamily="49" charset="0"/>
              </a:rPr>
              <a:t>print</a:t>
            </a:r>
            <a:r>
              <a:rPr lang="en-US" sz="1400" dirty="0">
                <a:latin typeface="Consolas" panose="020B0609020204030204" pitchFamily="49" charset="0"/>
              </a:rPr>
              <a:t>('%s at %s' % (</a:t>
            </a:r>
            <a:r>
              <a:rPr lang="en-US" sz="1400" dirty="0" err="1">
                <a:latin typeface="Consolas" panose="020B0609020204030204" pitchFamily="49" charset="0"/>
              </a:rPr>
              <a:t>errorStatus.prettyPrint</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errorIndex</a:t>
            </a:r>
            <a:r>
              <a:rPr lang="en-US" sz="1400" dirty="0">
                <a:latin typeface="Consolas" panose="020B0609020204030204" pitchFamily="49" charset="0"/>
              </a:rPr>
              <a:t> and </a:t>
            </a:r>
            <a:r>
              <a:rPr lang="en-US" sz="1400" dirty="0" err="1">
                <a:latin typeface="Consolas" panose="020B0609020204030204" pitchFamily="49" charset="0"/>
              </a:rPr>
              <a:t>varBinds</a:t>
            </a:r>
            <a:r>
              <a:rPr lang="en-US" sz="1400" dirty="0">
                <a:latin typeface="Consolas" panose="020B0609020204030204" pitchFamily="49" charset="0"/>
              </a:rPr>
              <a:t>[int(</a:t>
            </a:r>
            <a:r>
              <a:rPr lang="en-US" sz="1400" dirty="0" err="1">
                <a:latin typeface="Consolas" panose="020B0609020204030204" pitchFamily="49" charset="0"/>
              </a:rPr>
              <a:t>errorIndex</a:t>
            </a:r>
            <a:r>
              <a:rPr lang="en-US" sz="1400" dirty="0">
                <a:latin typeface="Consolas" panose="020B0609020204030204" pitchFamily="49" charset="0"/>
              </a:rPr>
              <a:t>) - 1][0] or '?'))</a:t>
            </a:r>
          </a:p>
          <a:p>
            <a:pPr>
              <a:lnSpc>
                <a:spcPct val="100000"/>
              </a:lnSpc>
              <a:spcBef>
                <a:spcPts val="0"/>
              </a:spcBef>
            </a:pPr>
            <a:endParaRPr lang="en-US" sz="1400" dirty="0">
              <a:latin typeface="Consolas" panose="020B0609020204030204" pitchFamily="49" charset="0"/>
            </a:endParaRPr>
          </a:p>
          <a:p>
            <a:pPr>
              <a:lnSpc>
                <a:spcPct val="100000"/>
              </a:lnSpc>
              <a:spcBef>
                <a:spcPts val="0"/>
              </a:spcBef>
            </a:pPr>
            <a:r>
              <a:rPr lang="en-US" sz="1400" dirty="0">
                <a:solidFill>
                  <a:srgbClr val="00602B"/>
                </a:solidFill>
                <a:latin typeface="Consolas" panose="020B0609020204030204" pitchFamily="49" charset="0"/>
              </a:rPr>
              <a:t>else</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a:solidFill>
                  <a:srgbClr val="00602B"/>
                </a:solidFill>
                <a:latin typeface="Consolas" panose="020B0609020204030204" pitchFamily="49" charset="0"/>
              </a:rPr>
              <a:t>for</a:t>
            </a:r>
            <a:r>
              <a:rPr lang="en-US" sz="1400" dirty="0">
                <a:latin typeface="Consolas" panose="020B0609020204030204" pitchFamily="49" charset="0"/>
              </a:rPr>
              <a:t> </a:t>
            </a:r>
            <a:r>
              <a:rPr lang="en-US" sz="1400" dirty="0" err="1">
                <a:latin typeface="Consolas" panose="020B0609020204030204" pitchFamily="49" charset="0"/>
              </a:rPr>
              <a:t>varBind</a:t>
            </a:r>
            <a:r>
              <a:rPr lang="en-US" sz="1400" dirty="0">
                <a:latin typeface="Consolas" panose="020B0609020204030204" pitchFamily="49" charset="0"/>
              </a:rPr>
              <a:t> </a:t>
            </a:r>
            <a:r>
              <a:rPr lang="en-US" sz="1400" dirty="0">
                <a:solidFill>
                  <a:srgbClr val="00602B"/>
                </a:solidFill>
                <a:latin typeface="Consolas" panose="020B0609020204030204" pitchFamily="49" charset="0"/>
              </a:rPr>
              <a:t>in</a:t>
            </a:r>
            <a:r>
              <a:rPr lang="en-US" sz="1400" dirty="0">
                <a:latin typeface="Consolas" panose="020B0609020204030204" pitchFamily="49" charset="0"/>
              </a:rPr>
              <a:t> </a:t>
            </a:r>
            <a:r>
              <a:rPr lang="en-US" sz="1400" dirty="0" err="1">
                <a:latin typeface="Consolas" panose="020B0609020204030204" pitchFamily="49" charset="0"/>
              </a:rPr>
              <a:t>varBinds</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a:solidFill>
                  <a:srgbClr val="00602B"/>
                </a:solidFill>
                <a:latin typeface="Consolas" panose="020B0609020204030204" pitchFamily="49" charset="0"/>
              </a:rPr>
              <a:t>print</a:t>
            </a:r>
            <a:r>
              <a:rPr lang="en-US" sz="1400" dirty="0">
                <a:latin typeface="Consolas" panose="020B0609020204030204" pitchFamily="49" charset="0"/>
              </a:rPr>
              <a:t>(' = '.join([</a:t>
            </a:r>
            <a:r>
              <a:rPr lang="en-US" sz="1400" dirty="0" err="1">
                <a:latin typeface="Consolas" panose="020B0609020204030204" pitchFamily="49" charset="0"/>
              </a:rPr>
              <a:t>x.prettyPrint</a:t>
            </a:r>
            <a:r>
              <a:rPr lang="en-US" sz="1400" dirty="0">
                <a:latin typeface="Consolas" panose="020B0609020204030204" pitchFamily="49" charset="0"/>
              </a:rPr>
              <a:t>() for x in </a:t>
            </a:r>
            <a:r>
              <a:rPr lang="en-US" sz="1400" dirty="0" err="1">
                <a:latin typeface="Consolas" panose="020B0609020204030204" pitchFamily="49" charset="0"/>
              </a:rPr>
              <a:t>varBind</a:t>
            </a:r>
            <a:r>
              <a:rPr lang="en-US" sz="1400" dirty="0">
                <a:latin typeface="Consolas" panose="020B0609020204030204" pitchFamily="49" charset="0"/>
              </a:rPr>
              <a:t>]))</a:t>
            </a:r>
          </a:p>
        </p:txBody>
      </p:sp>
      <p:sp>
        <p:nvSpPr>
          <p:cNvPr id="2" name="TextBox 1">
            <a:extLst>
              <a:ext uri="{FF2B5EF4-FFF2-40B4-BE49-F238E27FC236}">
                <a16:creationId xmlns:a16="http://schemas.microsoft.com/office/drawing/2014/main" id="{1A22DEAA-B8CA-28E0-30C3-FA78A56E0C56}"/>
              </a:ext>
            </a:extLst>
          </p:cNvPr>
          <p:cNvSpPr txBox="1"/>
          <p:nvPr/>
        </p:nvSpPr>
        <p:spPr>
          <a:xfrm>
            <a:off x="1287624" y="255037"/>
            <a:ext cx="10804561"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 </a:t>
            </a:r>
            <a:r>
              <a:rPr lang="en-US" sz="1100" b="1" dirty="0" err="1">
                <a:latin typeface="Courier New" panose="02070309020205020404" pitchFamily="49" charset="0"/>
                <a:cs typeface="Courier New" panose="02070309020205020404" pitchFamily="49" charset="0"/>
              </a:rPr>
              <a:t>snmpget</a:t>
            </a:r>
            <a:r>
              <a:rPr lang="en-US" sz="1100" b="1" dirty="0">
                <a:latin typeface="Courier New" panose="02070309020205020404" pitchFamily="49" charset="0"/>
                <a:cs typeface="Courier New" panose="02070309020205020404" pitchFamily="49" charset="0"/>
              </a:rPr>
              <a:t> -v3 -l </a:t>
            </a:r>
            <a:r>
              <a:rPr lang="en-US" sz="1100" b="1" dirty="0" err="1">
                <a:latin typeface="Courier New" panose="02070309020205020404" pitchFamily="49" charset="0"/>
                <a:cs typeface="Courier New" panose="02070309020205020404" pitchFamily="49" charset="0"/>
              </a:rPr>
              <a:t>authPriv</a:t>
            </a:r>
            <a:r>
              <a:rPr lang="en-US" sz="1100" b="1" dirty="0">
                <a:latin typeface="Courier New" panose="02070309020205020404" pitchFamily="49" charset="0"/>
                <a:cs typeface="Courier New" panose="02070309020205020404" pitchFamily="49" charset="0"/>
              </a:rPr>
              <a:t> -u usr-md5-des -A authkey1 -X privkey1 demo.snmplabs.com IF-MIB::ifInOctets.1 IF-MIB::ifOutOctets.1</a:t>
            </a:r>
          </a:p>
        </p:txBody>
      </p:sp>
      <p:sp>
        <p:nvSpPr>
          <p:cNvPr id="10" name="TextBox 9">
            <a:extLst>
              <a:ext uri="{FF2B5EF4-FFF2-40B4-BE49-F238E27FC236}">
                <a16:creationId xmlns:a16="http://schemas.microsoft.com/office/drawing/2014/main" id="{190A44E8-CDF2-BD3D-E397-63BDC54D942A}"/>
              </a:ext>
            </a:extLst>
          </p:cNvPr>
          <p:cNvSpPr txBox="1"/>
          <p:nvPr/>
        </p:nvSpPr>
        <p:spPr>
          <a:xfrm>
            <a:off x="210313" y="6488668"/>
            <a:ext cx="11881872" cy="369332"/>
          </a:xfrm>
          <a:prstGeom prst="rect">
            <a:avLst/>
          </a:prstGeom>
          <a:noFill/>
        </p:spPr>
        <p:txBody>
          <a:bodyPr wrap="square">
            <a:spAutoFit/>
          </a:bodyPr>
          <a:lstStyle/>
          <a:p>
            <a:r>
              <a:rPr lang="en-US" dirty="0">
                <a:hlinkClick r:id="rId2"/>
              </a:rPr>
              <a:t>https://pysnmp.readthedocs.io/en/latest/examples/hlapi/v3arch/asyncore/sync/manager/cmdgen/table-operations.html</a:t>
            </a:r>
            <a:r>
              <a:rPr lang="en-US" dirty="0"/>
              <a:t> </a:t>
            </a:r>
          </a:p>
        </p:txBody>
      </p:sp>
    </p:spTree>
    <p:extLst>
      <p:ext uri="{BB962C8B-B14F-4D97-AF65-F5344CB8AC3E}">
        <p14:creationId xmlns:p14="http://schemas.microsoft.com/office/powerpoint/2010/main" val="1686396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72578-1DA6-D0CE-05A5-396FD5F432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E25E13-EED3-AF78-5164-D7D0BA423851}"/>
              </a:ext>
            </a:extLst>
          </p:cNvPr>
          <p:cNvSpPr>
            <a:spLocks noGrp="1"/>
          </p:cNvSpPr>
          <p:nvPr>
            <p:ph type="title"/>
          </p:nvPr>
        </p:nvSpPr>
        <p:spPr>
          <a:xfrm>
            <a:off x="210313" y="770793"/>
            <a:ext cx="2999232" cy="2320750"/>
          </a:xfrm>
        </p:spPr>
        <p:txBody>
          <a:bodyPr/>
          <a:lstStyle/>
          <a:p>
            <a:r>
              <a:rPr lang="en-US" b="1" dirty="0">
                <a:solidFill>
                  <a:srgbClr val="003B5B"/>
                </a:solidFill>
              </a:rPr>
              <a:t>Walk whole MIB</a:t>
            </a:r>
            <a:br>
              <a:rPr lang="en-US" b="1" dirty="0"/>
            </a:br>
            <a:br>
              <a:rPr lang="en-US" b="1" dirty="0"/>
            </a:br>
            <a:r>
              <a:rPr lang="en-US" b="1" dirty="0">
                <a:latin typeface="Courier New" panose="02070309020205020404" pitchFamily="49" charset="0"/>
                <a:cs typeface="Courier New" panose="02070309020205020404" pitchFamily="49" charset="0"/>
              </a:rPr>
              <a:t>SNMPWALK</a:t>
            </a:r>
            <a:endParaRPr lang="en-US" dirty="0">
              <a:latin typeface="Courier New" panose="02070309020205020404" pitchFamily="49" charset="0"/>
              <a:cs typeface="Courier New" panose="02070309020205020404" pitchFamily="49" charset="0"/>
            </a:endParaRPr>
          </a:p>
        </p:txBody>
      </p:sp>
      <p:sp>
        <p:nvSpPr>
          <p:cNvPr id="5" name="Text Placeholder 4">
            <a:extLst>
              <a:ext uri="{FF2B5EF4-FFF2-40B4-BE49-F238E27FC236}">
                <a16:creationId xmlns:a16="http://schemas.microsoft.com/office/drawing/2014/main" id="{5C2A7EA1-B5CF-E088-05CE-929CB7A19F45}"/>
              </a:ext>
            </a:extLst>
          </p:cNvPr>
          <p:cNvSpPr>
            <a:spLocks noGrp="1"/>
          </p:cNvSpPr>
          <p:nvPr>
            <p:ph type="body" idx="1"/>
          </p:nvPr>
        </p:nvSpPr>
        <p:spPr>
          <a:xfrm>
            <a:off x="3611880" y="777240"/>
            <a:ext cx="8580120" cy="5305508"/>
          </a:xfrm>
        </p:spPr>
        <p:txBody>
          <a:bodyPr/>
          <a:lstStyle/>
          <a:p>
            <a:pPr>
              <a:lnSpc>
                <a:spcPct val="100000"/>
              </a:lnSpc>
              <a:spcBef>
                <a:spcPts val="0"/>
              </a:spcBef>
            </a:pPr>
            <a:r>
              <a:rPr lang="en-US" sz="1400" dirty="0">
                <a:solidFill>
                  <a:srgbClr val="00602B"/>
                </a:solidFill>
                <a:latin typeface="Consolas" panose="020B0609020204030204" pitchFamily="49" charset="0"/>
              </a:rPr>
              <a:t>from</a:t>
            </a:r>
            <a:r>
              <a:rPr lang="en-US" sz="1400" dirty="0">
                <a:latin typeface="Consolas" panose="020B0609020204030204" pitchFamily="49" charset="0"/>
              </a:rPr>
              <a:t> </a:t>
            </a:r>
            <a:r>
              <a:rPr lang="en-US" sz="1400" dirty="0" err="1">
                <a:latin typeface="Consolas" panose="020B0609020204030204" pitchFamily="49" charset="0"/>
              </a:rPr>
              <a:t>pysnmp.hlapi</a:t>
            </a:r>
            <a:r>
              <a:rPr lang="en-US" sz="1400" dirty="0">
                <a:latin typeface="Consolas" panose="020B0609020204030204" pitchFamily="49" charset="0"/>
              </a:rPr>
              <a:t> </a:t>
            </a:r>
            <a:r>
              <a:rPr lang="en-US" sz="1400" dirty="0">
                <a:solidFill>
                  <a:srgbClr val="00B050"/>
                </a:solidFill>
                <a:latin typeface="Consolas" panose="020B0609020204030204" pitchFamily="49" charset="0"/>
              </a:rPr>
              <a:t>import</a:t>
            </a:r>
            <a:r>
              <a:rPr lang="en-US" sz="1400" dirty="0">
                <a:latin typeface="Consolas" panose="020B0609020204030204" pitchFamily="49" charset="0"/>
              </a:rPr>
              <a:t> *</a:t>
            </a:r>
          </a:p>
          <a:p>
            <a:pPr>
              <a:lnSpc>
                <a:spcPct val="100000"/>
              </a:lnSpc>
              <a:spcBef>
                <a:spcPts val="0"/>
              </a:spcBef>
            </a:pPr>
            <a:endParaRPr lang="en-US" sz="1400" dirty="0">
              <a:latin typeface="Consolas" panose="020B0609020204030204" pitchFamily="49" charset="0"/>
            </a:endParaRPr>
          </a:p>
          <a:p>
            <a:pPr>
              <a:lnSpc>
                <a:spcPct val="100000"/>
              </a:lnSpc>
              <a:spcBef>
                <a:spcPts val="0"/>
              </a:spcBef>
            </a:pPr>
            <a:r>
              <a:rPr lang="en-US" sz="1400" dirty="0">
                <a:latin typeface="Consolas" panose="020B0609020204030204" pitchFamily="49" charset="0"/>
              </a:rPr>
              <a:t>iterator = </a:t>
            </a:r>
            <a:r>
              <a:rPr lang="en-US" sz="1400" dirty="0" err="1">
                <a:highlight>
                  <a:srgbClr val="FFFF00"/>
                </a:highlight>
                <a:latin typeface="Consolas" panose="020B0609020204030204" pitchFamily="49" charset="0"/>
              </a:rPr>
              <a:t>nextCmd</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SnmpEngine</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UsmUserData</a:t>
            </a:r>
            <a:r>
              <a:rPr lang="en-US" sz="1400" dirty="0">
                <a:latin typeface="Consolas" panose="020B0609020204030204" pitchFamily="49" charset="0"/>
              </a:rPr>
              <a:t>('usr-md5-none', 'authkey1'),</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UdpTransportTarget</a:t>
            </a:r>
            <a:r>
              <a:rPr lang="en-US" sz="1400" dirty="0">
                <a:latin typeface="Consolas" panose="020B0609020204030204" pitchFamily="49" charset="0"/>
              </a:rPr>
              <a:t>(('demo.snmplabs.com', 161)),</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ContextData</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ObjectType</a:t>
            </a:r>
            <a:r>
              <a:rPr lang="en-US" sz="1400" dirty="0">
                <a:latin typeface="Consolas" panose="020B0609020204030204" pitchFamily="49" charset="0"/>
              </a:rPr>
              <a:t>(</a:t>
            </a:r>
            <a:r>
              <a:rPr lang="en-US" sz="1400" dirty="0" err="1">
                <a:latin typeface="Consolas" panose="020B0609020204030204" pitchFamily="49" charset="0"/>
              </a:rPr>
              <a:t>ObjectIdentity</a:t>
            </a:r>
            <a:r>
              <a:rPr lang="en-US" sz="1400" dirty="0">
                <a:latin typeface="Consolas" panose="020B0609020204030204" pitchFamily="49" charset="0"/>
              </a:rPr>
              <a:t>('IF-MIB'))</a:t>
            </a:r>
          </a:p>
          <a:p>
            <a:pPr>
              <a:lnSpc>
                <a:spcPct val="100000"/>
              </a:lnSpc>
              <a:spcBef>
                <a:spcPts val="0"/>
              </a:spcBef>
            </a:pPr>
            <a:r>
              <a:rPr lang="en-US" sz="1400" dirty="0">
                <a:latin typeface="Consolas" panose="020B0609020204030204" pitchFamily="49" charset="0"/>
              </a:rPr>
              <a:t>)</a:t>
            </a:r>
          </a:p>
          <a:p>
            <a:pPr>
              <a:lnSpc>
                <a:spcPct val="100000"/>
              </a:lnSpc>
              <a:spcBef>
                <a:spcPts val="0"/>
              </a:spcBef>
            </a:pPr>
            <a:endParaRPr lang="en-US" sz="1400" dirty="0">
              <a:latin typeface="Consolas" panose="020B0609020204030204" pitchFamily="49" charset="0"/>
            </a:endParaRPr>
          </a:p>
          <a:p>
            <a:pPr>
              <a:lnSpc>
                <a:spcPct val="100000"/>
              </a:lnSpc>
              <a:spcBef>
                <a:spcPts val="0"/>
              </a:spcBef>
            </a:pPr>
            <a:r>
              <a:rPr lang="en-US" sz="1400" dirty="0">
                <a:solidFill>
                  <a:srgbClr val="00B050"/>
                </a:solidFill>
                <a:latin typeface="Consolas" panose="020B0609020204030204" pitchFamily="49" charset="0"/>
              </a:rPr>
              <a:t>for</a:t>
            </a:r>
            <a:r>
              <a:rPr lang="en-US" sz="1400" dirty="0">
                <a:latin typeface="Consolas" panose="020B0609020204030204" pitchFamily="49" charset="0"/>
              </a:rPr>
              <a:t> </a:t>
            </a:r>
            <a:r>
              <a:rPr lang="en-US" sz="1400" dirty="0" err="1">
                <a:latin typeface="Consolas" panose="020B0609020204030204" pitchFamily="49" charset="0"/>
              </a:rPr>
              <a:t>errorIndication</a:t>
            </a:r>
            <a:r>
              <a:rPr lang="en-US" sz="1400" dirty="0">
                <a:latin typeface="Consolas" panose="020B0609020204030204" pitchFamily="49" charset="0"/>
              </a:rPr>
              <a:t>, </a:t>
            </a:r>
            <a:r>
              <a:rPr lang="en-US" sz="1400" dirty="0" err="1">
                <a:latin typeface="Consolas" panose="020B0609020204030204" pitchFamily="49" charset="0"/>
              </a:rPr>
              <a:t>errorStatus</a:t>
            </a:r>
            <a:r>
              <a:rPr lang="en-US" sz="1400" dirty="0">
                <a:latin typeface="Consolas" panose="020B0609020204030204" pitchFamily="49" charset="0"/>
              </a:rPr>
              <a:t>, </a:t>
            </a:r>
            <a:r>
              <a:rPr lang="en-US" sz="1400" dirty="0" err="1">
                <a:latin typeface="Consolas" panose="020B0609020204030204" pitchFamily="49" charset="0"/>
              </a:rPr>
              <a:t>errorIndex</a:t>
            </a:r>
            <a:r>
              <a:rPr lang="en-US" sz="1400" dirty="0">
                <a:latin typeface="Consolas" panose="020B0609020204030204" pitchFamily="49" charset="0"/>
              </a:rPr>
              <a:t>, </a:t>
            </a:r>
            <a:r>
              <a:rPr lang="en-US" sz="1400" dirty="0" err="1">
                <a:latin typeface="Consolas" panose="020B0609020204030204" pitchFamily="49" charset="0"/>
              </a:rPr>
              <a:t>varBinds</a:t>
            </a:r>
            <a:r>
              <a:rPr lang="en-US" sz="1400" dirty="0">
                <a:latin typeface="Consolas" panose="020B0609020204030204" pitchFamily="49" charset="0"/>
              </a:rPr>
              <a:t> </a:t>
            </a:r>
            <a:r>
              <a:rPr lang="en-US" sz="1400" dirty="0">
                <a:solidFill>
                  <a:srgbClr val="00B050"/>
                </a:solidFill>
                <a:latin typeface="Consolas" panose="020B0609020204030204" pitchFamily="49" charset="0"/>
              </a:rPr>
              <a:t>in</a:t>
            </a:r>
            <a:r>
              <a:rPr lang="en-US" sz="1400" dirty="0">
                <a:latin typeface="Consolas" panose="020B0609020204030204" pitchFamily="49" charset="0"/>
              </a:rPr>
              <a:t> iterator:</a:t>
            </a:r>
          </a:p>
          <a:p>
            <a:pPr>
              <a:lnSpc>
                <a:spcPct val="100000"/>
              </a:lnSpc>
              <a:spcBef>
                <a:spcPts val="0"/>
              </a:spcBef>
            </a:pPr>
            <a:endParaRPr lang="en-US" sz="1400" dirty="0">
              <a:latin typeface="Consolas" panose="020B0609020204030204" pitchFamily="49" charset="0"/>
            </a:endParaRPr>
          </a:p>
          <a:p>
            <a:pPr>
              <a:lnSpc>
                <a:spcPct val="100000"/>
              </a:lnSpc>
              <a:spcBef>
                <a:spcPts val="0"/>
              </a:spcBef>
            </a:pPr>
            <a:r>
              <a:rPr lang="en-US" sz="1400" dirty="0">
                <a:latin typeface="Consolas" panose="020B0609020204030204" pitchFamily="49" charset="0"/>
              </a:rPr>
              <a:t>    </a:t>
            </a:r>
            <a:r>
              <a:rPr lang="en-US" sz="1400" dirty="0">
                <a:solidFill>
                  <a:srgbClr val="00B050"/>
                </a:solidFill>
                <a:latin typeface="Consolas" panose="020B0609020204030204" pitchFamily="49" charset="0"/>
              </a:rPr>
              <a:t>if</a:t>
            </a:r>
            <a:r>
              <a:rPr lang="en-US" sz="1400" dirty="0">
                <a:latin typeface="Consolas" panose="020B0609020204030204" pitchFamily="49" charset="0"/>
              </a:rPr>
              <a:t> </a:t>
            </a:r>
            <a:r>
              <a:rPr lang="en-US" sz="1400" dirty="0" err="1">
                <a:latin typeface="Consolas" panose="020B0609020204030204" pitchFamily="49" charset="0"/>
              </a:rPr>
              <a:t>errorIndication</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a:solidFill>
                  <a:srgbClr val="00B050"/>
                </a:solidFill>
                <a:latin typeface="Consolas" panose="020B0609020204030204" pitchFamily="49" charset="0"/>
              </a:rPr>
              <a:t>print</a:t>
            </a:r>
            <a:r>
              <a:rPr lang="en-US" sz="1400" dirty="0">
                <a:latin typeface="Consolas" panose="020B0609020204030204" pitchFamily="49" charset="0"/>
              </a:rPr>
              <a:t>(</a:t>
            </a:r>
            <a:r>
              <a:rPr lang="en-US" sz="1400" dirty="0" err="1">
                <a:latin typeface="Consolas" panose="020B0609020204030204" pitchFamily="49" charset="0"/>
              </a:rPr>
              <a:t>errorIndication</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a:solidFill>
                  <a:srgbClr val="00B050"/>
                </a:solidFill>
                <a:latin typeface="Consolas" panose="020B0609020204030204" pitchFamily="49" charset="0"/>
              </a:rPr>
              <a:t>break</a:t>
            </a:r>
          </a:p>
          <a:p>
            <a:pPr>
              <a:lnSpc>
                <a:spcPct val="100000"/>
              </a:lnSpc>
              <a:spcBef>
                <a:spcPts val="0"/>
              </a:spcBef>
            </a:pPr>
            <a:endParaRPr lang="en-US" sz="1400" dirty="0">
              <a:latin typeface="Consolas" panose="020B0609020204030204" pitchFamily="49" charset="0"/>
            </a:endParaRPr>
          </a:p>
          <a:p>
            <a:pPr>
              <a:lnSpc>
                <a:spcPct val="100000"/>
              </a:lnSpc>
              <a:spcBef>
                <a:spcPts val="0"/>
              </a:spcBef>
            </a:pPr>
            <a:r>
              <a:rPr lang="en-US" sz="1400" dirty="0">
                <a:latin typeface="Consolas" panose="020B0609020204030204" pitchFamily="49" charset="0"/>
              </a:rPr>
              <a:t>    </a:t>
            </a:r>
            <a:r>
              <a:rPr lang="en-US" sz="1400" dirty="0" err="1">
                <a:solidFill>
                  <a:srgbClr val="00B050"/>
                </a:solidFill>
                <a:latin typeface="Consolas" panose="020B0609020204030204" pitchFamily="49" charset="0"/>
              </a:rPr>
              <a:t>elif</a:t>
            </a:r>
            <a:r>
              <a:rPr lang="en-US" sz="1400" dirty="0">
                <a:latin typeface="Consolas" panose="020B0609020204030204" pitchFamily="49" charset="0"/>
              </a:rPr>
              <a:t> </a:t>
            </a:r>
            <a:r>
              <a:rPr lang="en-US" sz="1400" dirty="0" err="1">
                <a:latin typeface="Consolas" panose="020B0609020204030204" pitchFamily="49" charset="0"/>
              </a:rPr>
              <a:t>errorStatus</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a:solidFill>
                  <a:srgbClr val="00B050"/>
                </a:solidFill>
                <a:latin typeface="Consolas" panose="020B0609020204030204" pitchFamily="49" charset="0"/>
              </a:rPr>
              <a:t>print</a:t>
            </a:r>
            <a:r>
              <a:rPr lang="en-US" sz="1400" dirty="0">
                <a:latin typeface="Consolas" panose="020B0609020204030204" pitchFamily="49" charset="0"/>
              </a:rPr>
              <a:t>('%s at %s' % (</a:t>
            </a:r>
            <a:r>
              <a:rPr lang="en-US" sz="1400" dirty="0" err="1">
                <a:latin typeface="Consolas" panose="020B0609020204030204" pitchFamily="49" charset="0"/>
              </a:rPr>
              <a:t>errorStatus.prettyPrint</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a:t>
            </a:r>
            <a:r>
              <a:rPr lang="en-US" sz="1400" dirty="0" err="1">
                <a:latin typeface="Consolas" panose="020B0609020204030204" pitchFamily="49" charset="0"/>
              </a:rPr>
              <a:t>errorIndex</a:t>
            </a:r>
            <a:r>
              <a:rPr lang="en-US" sz="1400" dirty="0">
                <a:latin typeface="Consolas" panose="020B0609020204030204" pitchFamily="49" charset="0"/>
              </a:rPr>
              <a:t> and </a:t>
            </a:r>
            <a:r>
              <a:rPr lang="en-US" sz="1400" dirty="0" err="1">
                <a:latin typeface="Consolas" panose="020B0609020204030204" pitchFamily="49" charset="0"/>
              </a:rPr>
              <a:t>varBinds</a:t>
            </a:r>
            <a:r>
              <a:rPr lang="en-US" sz="1400" dirty="0">
                <a:latin typeface="Consolas" panose="020B0609020204030204" pitchFamily="49" charset="0"/>
              </a:rPr>
              <a:t>[int(</a:t>
            </a:r>
            <a:r>
              <a:rPr lang="en-US" sz="1400" dirty="0" err="1">
                <a:latin typeface="Consolas" panose="020B0609020204030204" pitchFamily="49" charset="0"/>
              </a:rPr>
              <a:t>errorIndex</a:t>
            </a:r>
            <a:r>
              <a:rPr lang="en-US" sz="1400" dirty="0">
                <a:latin typeface="Consolas" panose="020B0609020204030204" pitchFamily="49" charset="0"/>
              </a:rPr>
              <a:t>) - 1][0] or '?'))</a:t>
            </a:r>
          </a:p>
          <a:p>
            <a:pPr>
              <a:lnSpc>
                <a:spcPct val="100000"/>
              </a:lnSpc>
              <a:spcBef>
                <a:spcPts val="0"/>
              </a:spcBef>
            </a:pPr>
            <a:r>
              <a:rPr lang="en-US" sz="1400" dirty="0">
                <a:latin typeface="Consolas" panose="020B0609020204030204" pitchFamily="49" charset="0"/>
              </a:rPr>
              <a:t>        </a:t>
            </a:r>
            <a:r>
              <a:rPr lang="en-US" sz="1400" dirty="0">
                <a:solidFill>
                  <a:srgbClr val="00B050"/>
                </a:solidFill>
                <a:latin typeface="Consolas" panose="020B0609020204030204" pitchFamily="49" charset="0"/>
              </a:rPr>
              <a:t>break</a:t>
            </a:r>
          </a:p>
          <a:p>
            <a:pPr>
              <a:lnSpc>
                <a:spcPct val="100000"/>
              </a:lnSpc>
              <a:spcBef>
                <a:spcPts val="0"/>
              </a:spcBef>
            </a:pPr>
            <a:endParaRPr lang="en-US" sz="1400" dirty="0">
              <a:latin typeface="Consolas" panose="020B0609020204030204" pitchFamily="49" charset="0"/>
            </a:endParaRPr>
          </a:p>
          <a:p>
            <a:pPr>
              <a:lnSpc>
                <a:spcPct val="100000"/>
              </a:lnSpc>
              <a:spcBef>
                <a:spcPts val="0"/>
              </a:spcBef>
            </a:pPr>
            <a:r>
              <a:rPr lang="en-US" sz="1400" dirty="0">
                <a:latin typeface="Consolas" panose="020B0609020204030204" pitchFamily="49" charset="0"/>
              </a:rPr>
              <a:t>    </a:t>
            </a:r>
            <a:r>
              <a:rPr lang="en-US" sz="1400" dirty="0">
                <a:solidFill>
                  <a:srgbClr val="00B050"/>
                </a:solidFill>
                <a:latin typeface="Consolas" panose="020B0609020204030204" pitchFamily="49" charset="0"/>
              </a:rPr>
              <a:t>else</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for </a:t>
            </a:r>
            <a:r>
              <a:rPr lang="en-US" sz="1400" dirty="0" err="1">
                <a:latin typeface="Consolas" panose="020B0609020204030204" pitchFamily="49" charset="0"/>
              </a:rPr>
              <a:t>varBind</a:t>
            </a:r>
            <a:r>
              <a:rPr lang="en-US" sz="1400" dirty="0">
                <a:latin typeface="Consolas" panose="020B0609020204030204" pitchFamily="49" charset="0"/>
              </a:rPr>
              <a:t> in </a:t>
            </a:r>
            <a:r>
              <a:rPr lang="en-US" sz="1400" dirty="0" err="1">
                <a:latin typeface="Consolas" panose="020B0609020204030204" pitchFamily="49" charset="0"/>
              </a:rPr>
              <a:t>varBinds</a:t>
            </a:r>
            <a:r>
              <a:rPr lang="en-US" sz="1400" dirty="0">
                <a:latin typeface="Consolas" panose="020B0609020204030204" pitchFamily="49" charset="0"/>
              </a:rPr>
              <a:t>:</a:t>
            </a:r>
          </a:p>
          <a:p>
            <a:pPr>
              <a:lnSpc>
                <a:spcPct val="100000"/>
              </a:lnSpc>
              <a:spcBef>
                <a:spcPts val="0"/>
              </a:spcBef>
            </a:pPr>
            <a:r>
              <a:rPr lang="en-US" sz="1400" dirty="0">
                <a:latin typeface="Consolas" panose="020B0609020204030204" pitchFamily="49" charset="0"/>
              </a:rPr>
              <a:t>            print(' = '.join([</a:t>
            </a:r>
            <a:r>
              <a:rPr lang="en-US" sz="1400" dirty="0" err="1">
                <a:latin typeface="Consolas" panose="020B0609020204030204" pitchFamily="49" charset="0"/>
              </a:rPr>
              <a:t>x.prettyPrint</a:t>
            </a:r>
            <a:r>
              <a:rPr lang="en-US" sz="1400" dirty="0">
                <a:latin typeface="Consolas" panose="020B0609020204030204" pitchFamily="49" charset="0"/>
              </a:rPr>
              <a:t>() </a:t>
            </a:r>
            <a:r>
              <a:rPr lang="en-US" sz="1400" dirty="0">
                <a:solidFill>
                  <a:srgbClr val="00B050"/>
                </a:solidFill>
                <a:latin typeface="Consolas" panose="020B0609020204030204" pitchFamily="49" charset="0"/>
              </a:rPr>
              <a:t>for</a:t>
            </a:r>
            <a:r>
              <a:rPr lang="en-US" sz="1400" dirty="0">
                <a:latin typeface="Consolas" panose="020B0609020204030204" pitchFamily="49" charset="0"/>
              </a:rPr>
              <a:t> x </a:t>
            </a:r>
            <a:r>
              <a:rPr lang="en-US" sz="1400" dirty="0">
                <a:solidFill>
                  <a:srgbClr val="00B050"/>
                </a:solidFill>
                <a:latin typeface="Consolas" panose="020B0609020204030204" pitchFamily="49" charset="0"/>
              </a:rPr>
              <a:t>in</a:t>
            </a:r>
            <a:r>
              <a:rPr lang="en-US" sz="1400" dirty="0">
                <a:latin typeface="Consolas" panose="020B0609020204030204" pitchFamily="49" charset="0"/>
              </a:rPr>
              <a:t> </a:t>
            </a:r>
            <a:r>
              <a:rPr lang="en-US" sz="1400" dirty="0" err="1">
                <a:latin typeface="Consolas" panose="020B0609020204030204" pitchFamily="49" charset="0"/>
              </a:rPr>
              <a:t>varBind</a:t>
            </a:r>
            <a:r>
              <a:rPr lang="en-US" sz="1400" dirty="0">
                <a:latin typeface="Consolas" panose="020B0609020204030204" pitchFamily="49" charset="0"/>
              </a:rPr>
              <a:t>]))</a:t>
            </a:r>
          </a:p>
        </p:txBody>
      </p:sp>
      <p:sp>
        <p:nvSpPr>
          <p:cNvPr id="2" name="TextBox 1">
            <a:extLst>
              <a:ext uri="{FF2B5EF4-FFF2-40B4-BE49-F238E27FC236}">
                <a16:creationId xmlns:a16="http://schemas.microsoft.com/office/drawing/2014/main" id="{BDE4ACB7-A243-2C2C-335B-AB66B1D98B94}"/>
              </a:ext>
            </a:extLst>
          </p:cNvPr>
          <p:cNvSpPr txBox="1"/>
          <p:nvPr/>
        </p:nvSpPr>
        <p:spPr>
          <a:xfrm>
            <a:off x="3558073" y="255037"/>
            <a:ext cx="8000908" cy="261610"/>
          </a:xfrm>
          <a:prstGeom prst="rect">
            <a:avLst/>
          </a:prstGeom>
          <a:noFill/>
        </p:spPr>
        <p:txBody>
          <a:bodyPr wrap="none" rtlCol="0">
            <a:spAutoFit/>
          </a:bodyPr>
          <a:lstStyle/>
          <a:p>
            <a:r>
              <a:rPr lang="en-US" sz="1100" b="1" dirty="0">
                <a:latin typeface="Courier New" panose="02070309020205020404" pitchFamily="49" charset="0"/>
                <a:cs typeface="Courier New" panose="02070309020205020404" pitchFamily="49" charset="0"/>
              </a:rPr>
              <a:t>$ </a:t>
            </a:r>
            <a:r>
              <a:rPr lang="en-US" sz="1100" b="1" dirty="0" err="1">
                <a:latin typeface="Courier New" panose="02070309020205020404" pitchFamily="49" charset="0"/>
                <a:cs typeface="Courier New" panose="02070309020205020404" pitchFamily="49" charset="0"/>
              </a:rPr>
              <a:t>snmpwalk</a:t>
            </a:r>
            <a:r>
              <a:rPr lang="en-US" sz="1100" b="1" dirty="0">
                <a:latin typeface="Courier New" panose="02070309020205020404" pitchFamily="49" charset="0"/>
                <a:cs typeface="Courier New" panose="02070309020205020404" pitchFamily="49" charset="0"/>
              </a:rPr>
              <a:t> -v3 -</a:t>
            </a:r>
            <a:r>
              <a:rPr lang="en-US" sz="1100" b="1" dirty="0" err="1">
                <a:latin typeface="Courier New" panose="02070309020205020404" pitchFamily="49" charset="0"/>
                <a:cs typeface="Courier New" panose="02070309020205020404" pitchFamily="49" charset="0"/>
              </a:rPr>
              <a:t>lauthPriv</a:t>
            </a:r>
            <a:r>
              <a:rPr lang="en-US" sz="1100" b="1" dirty="0">
                <a:latin typeface="Courier New" panose="02070309020205020404" pitchFamily="49" charset="0"/>
                <a:cs typeface="Courier New" panose="02070309020205020404" pitchFamily="49" charset="0"/>
              </a:rPr>
              <a:t> -u usr-md5-none -A authkey1 -X privkey1 demo.snmplabs.com IF-MIB::</a:t>
            </a:r>
          </a:p>
        </p:txBody>
      </p:sp>
      <p:sp>
        <p:nvSpPr>
          <p:cNvPr id="6" name="TextBox 5">
            <a:extLst>
              <a:ext uri="{FF2B5EF4-FFF2-40B4-BE49-F238E27FC236}">
                <a16:creationId xmlns:a16="http://schemas.microsoft.com/office/drawing/2014/main" id="{D1F5781E-8996-A5B7-3B47-B8762BAD33FA}"/>
              </a:ext>
            </a:extLst>
          </p:cNvPr>
          <p:cNvSpPr txBox="1"/>
          <p:nvPr/>
        </p:nvSpPr>
        <p:spPr>
          <a:xfrm>
            <a:off x="0" y="6488668"/>
            <a:ext cx="11949404" cy="369332"/>
          </a:xfrm>
          <a:prstGeom prst="rect">
            <a:avLst/>
          </a:prstGeom>
          <a:noFill/>
        </p:spPr>
        <p:txBody>
          <a:bodyPr wrap="square">
            <a:spAutoFit/>
          </a:bodyPr>
          <a:lstStyle/>
          <a:p>
            <a:r>
              <a:rPr lang="en-US" dirty="0">
                <a:hlinkClick r:id="rId2"/>
              </a:rPr>
              <a:t>https://pysnmp.readthedocs.io/en/latest/examples/hlapi/v3arch/asyncore/sync/manager/cmdgen/walking-operations.html</a:t>
            </a:r>
            <a:r>
              <a:rPr lang="en-US" dirty="0"/>
              <a:t> </a:t>
            </a:r>
          </a:p>
        </p:txBody>
      </p:sp>
    </p:spTree>
    <p:extLst>
      <p:ext uri="{BB962C8B-B14F-4D97-AF65-F5344CB8AC3E}">
        <p14:creationId xmlns:p14="http://schemas.microsoft.com/office/powerpoint/2010/main" val="1486592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25997" y="1625600"/>
            <a:ext cx="8743172" cy="2222168"/>
          </a:xfrm>
        </p:spPr>
        <p:txBody>
          <a:bodyPr/>
          <a:lstStyle/>
          <a:p>
            <a:r>
              <a:rPr lang="en-US" dirty="0">
                <a:solidFill>
                  <a:schemeClr val="accent5">
                    <a:lumMod val="40000"/>
                    <a:lumOff val="60000"/>
                  </a:schemeClr>
                </a:solidFill>
              </a:rPr>
              <a:t>Module 10: Network Management</a:t>
            </a:r>
          </a:p>
        </p:txBody>
      </p:sp>
      <p:sp>
        <p:nvSpPr>
          <p:cNvPr id="5" name="Text Placeholder 4"/>
          <p:cNvSpPr>
            <a:spLocks noGrp="1"/>
          </p:cNvSpPr>
          <p:nvPr>
            <p:ph type="body" sz="quarter" idx="13"/>
          </p:nvPr>
        </p:nvSpPr>
        <p:spPr>
          <a:xfrm>
            <a:off x="625996" y="4170146"/>
            <a:ext cx="7900328" cy="398668"/>
          </a:xfrm>
        </p:spPr>
        <p:txBody>
          <a:bodyPr/>
          <a:lstStyle/>
          <a:p>
            <a:r>
              <a:rPr lang="en-US" dirty="0">
                <a:solidFill>
                  <a:schemeClr val="bg2">
                    <a:lumMod val="40000"/>
                    <a:lumOff val="60000"/>
                  </a:schemeClr>
                </a:solidFill>
              </a:rPr>
              <a:t>Johan Larsson et al</a:t>
            </a:r>
          </a:p>
        </p:txBody>
      </p:sp>
      <p:sp>
        <p:nvSpPr>
          <p:cNvPr id="7" name="Subtitle 6"/>
          <p:cNvSpPr>
            <a:spLocks noGrp="1"/>
          </p:cNvSpPr>
          <p:nvPr>
            <p:ph type="subTitle" idx="1"/>
          </p:nvPr>
        </p:nvSpPr>
        <p:spPr>
          <a:xfrm>
            <a:off x="625995" y="5079368"/>
            <a:ext cx="5115587" cy="1202899"/>
          </a:xfrm>
        </p:spPr>
        <p:txBody>
          <a:bodyPr/>
          <a:lstStyle/>
          <a:p>
            <a:pPr>
              <a:spcBef>
                <a:spcPts val="0"/>
              </a:spcBef>
            </a:pPr>
            <a:r>
              <a:rPr lang="en-US" dirty="0">
                <a:solidFill>
                  <a:schemeClr val="accent5">
                    <a:lumMod val="40000"/>
                    <a:lumOff val="60000"/>
                  </a:schemeClr>
                </a:solidFill>
              </a:rPr>
              <a:t>Enterprise Networking, Security, and Automation v7.01</a:t>
            </a:r>
          </a:p>
          <a:p>
            <a:pPr>
              <a:spcBef>
                <a:spcPts val="0"/>
              </a:spcBef>
            </a:pPr>
            <a:r>
              <a:rPr lang="en-US" dirty="0">
                <a:solidFill>
                  <a:schemeClr val="accent5">
                    <a:lumMod val="40000"/>
                    <a:lumOff val="60000"/>
                  </a:schemeClr>
                </a:solidFill>
              </a:rPr>
              <a:t>(ENSA, ~8 slides)</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4F7932-386C-2D7E-0235-68CEC847F6C2}"/>
              </a:ext>
            </a:extLst>
          </p:cNvPr>
          <p:cNvSpPr>
            <a:spLocks noGrp="1"/>
          </p:cNvSpPr>
          <p:nvPr>
            <p:ph type="title"/>
          </p:nvPr>
        </p:nvSpPr>
        <p:spPr/>
        <p:txBody>
          <a:bodyPr/>
          <a:lstStyle/>
          <a:p>
            <a:r>
              <a:rPr lang="en-US" dirty="0"/>
              <a:t>Introduction</a:t>
            </a:r>
          </a:p>
        </p:txBody>
      </p:sp>
      <p:sp>
        <p:nvSpPr>
          <p:cNvPr id="2" name="Text Placeholder 1"/>
          <p:cNvSpPr>
            <a:spLocks noGrp="1"/>
          </p:cNvSpPr>
          <p:nvPr>
            <p:ph type="body" idx="1"/>
          </p:nvPr>
        </p:nvSpPr>
        <p:spPr/>
        <p:txBody>
          <a:bodyPr>
            <a:normAutofit/>
          </a:bodyPr>
          <a:lstStyle/>
          <a:p>
            <a:pPr marL="342900" indent="-342900">
              <a:buFont typeface="Arial" panose="020B0604020202020204" pitchFamily="34" charset="0"/>
              <a:buChar char="•"/>
            </a:pPr>
            <a:r>
              <a:rPr lang="en-US" dirty="0"/>
              <a:t>Web technology is a fast moving area</a:t>
            </a:r>
          </a:p>
          <a:p>
            <a:pPr marL="342900" indent="-342900">
              <a:buFont typeface="Arial" panose="020B0604020202020204" pitchFamily="34" charset="0"/>
              <a:buChar char="•"/>
            </a:pPr>
            <a:r>
              <a:rPr lang="en-US" dirty="0"/>
              <a:t>Web browsers are quite complex</a:t>
            </a:r>
          </a:p>
          <a:p>
            <a:pPr marL="342900" indent="-342900">
              <a:buFont typeface="Arial" panose="020B0604020202020204" pitchFamily="34" charset="0"/>
              <a:buChar char="•"/>
            </a:pPr>
            <a:r>
              <a:rPr lang="en-US" dirty="0"/>
              <a:t>Web servers can be relatively simple</a:t>
            </a:r>
          </a:p>
        </p:txBody>
      </p:sp>
    </p:spTree>
    <p:extLst>
      <p:ext uri="{BB962C8B-B14F-4D97-AF65-F5344CB8AC3E}">
        <p14:creationId xmlns:p14="http://schemas.microsoft.com/office/powerpoint/2010/main" val="1845339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233" y="2384213"/>
            <a:ext cx="10464459" cy="1239520"/>
          </a:xfrm>
        </p:spPr>
        <p:txBody>
          <a:bodyPr/>
          <a:lstStyle/>
          <a:p>
            <a:r>
              <a:rPr lang="en-US" dirty="0">
                <a:solidFill>
                  <a:schemeClr val="accent5">
                    <a:lumMod val="40000"/>
                    <a:lumOff val="60000"/>
                  </a:schemeClr>
                </a:solidFill>
              </a:rPr>
              <a:t>10.4 SNMP</a:t>
            </a:r>
          </a:p>
        </p:txBody>
      </p:sp>
    </p:spTree>
    <p:custDataLst>
      <p:tags r:id="rId1"/>
    </p:custDataLst>
    <p:extLst>
      <p:ext uri="{BB962C8B-B14F-4D97-AF65-F5344CB8AC3E}">
        <p14:creationId xmlns:p14="http://schemas.microsoft.com/office/powerpoint/2010/main" val="251859807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Introduction to SNMP</a:t>
            </a:r>
          </a:p>
        </p:txBody>
      </p:sp>
      <p:sp>
        <p:nvSpPr>
          <p:cNvPr id="4" name="Content Placeholder 3">
            <a:extLst>
              <a:ext uri="{FF2B5EF4-FFF2-40B4-BE49-F238E27FC236}">
                <a16:creationId xmlns:a16="http://schemas.microsoft.com/office/drawing/2014/main" id="{20B069B5-50FF-0645-BE4D-C52AFDD27490}"/>
              </a:ext>
            </a:extLst>
          </p:cNvPr>
          <p:cNvSpPr>
            <a:spLocks noGrp="1"/>
          </p:cNvSpPr>
          <p:nvPr>
            <p:ph idx="1"/>
          </p:nvPr>
        </p:nvSpPr>
        <p:spPr>
          <a:xfrm>
            <a:off x="632883" y="975783"/>
            <a:ext cx="11040076" cy="4919863"/>
          </a:xfrm>
        </p:spPr>
        <p:txBody>
          <a:bodyPr/>
          <a:lstStyle/>
          <a:p>
            <a:pPr marL="0" indent="0" algn="l"/>
            <a:r>
              <a:rPr lang="en-US" sz="2133" dirty="0">
                <a:solidFill>
                  <a:srgbClr val="000000"/>
                </a:solidFill>
              </a:rPr>
              <a:t>SNMP was developed to allow administrators to manage nodes on an IP network. It enables network administrators to monitor and manage network performance, find and solve network problems, and plan for network growth.</a:t>
            </a:r>
          </a:p>
          <a:p>
            <a:pPr marL="0" indent="0" algn="l"/>
            <a:endParaRPr lang="en-US" sz="2133" dirty="0">
              <a:solidFill>
                <a:srgbClr val="000000"/>
              </a:solidFill>
            </a:endParaRPr>
          </a:p>
          <a:p>
            <a:pPr marL="0" indent="0" algn="l"/>
            <a:r>
              <a:rPr lang="en-US" sz="2133" dirty="0">
                <a:solidFill>
                  <a:srgbClr val="000000"/>
                </a:solidFill>
              </a:rPr>
              <a:t>SNMP is an application layer protocol that provides a message format for communication between managers and agents. The SNMP system consists of three elements:</a:t>
            </a:r>
          </a:p>
          <a:p>
            <a:pPr marL="478435" lvl="1" indent="-380990"/>
            <a:r>
              <a:rPr lang="en-US" sz="2133" dirty="0">
                <a:solidFill>
                  <a:srgbClr val="000000"/>
                </a:solidFill>
              </a:rPr>
              <a:t>SNMP manager</a:t>
            </a:r>
          </a:p>
          <a:p>
            <a:pPr marL="478435" lvl="1" indent="-380990"/>
            <a:r>
              <a:rPr lang="en-US" sz="2133" dirty="0">
                <a:solidFill>
                  <a:srgbClr val="000000"/>
                </a:solidFill>
              </a:rPr>
              <a:t>SNMP agents (managed node)</a:t>
            </a:r>
          </a:p>
          <a:p>
            <a:pPr marL="478435" lvl="1" indent="-380990"/>
            <a:r>
              <a:rPr lang="en-US" sz="2133" dirty="0">
                <a:solidFill>
                  <a:srgbClr val="000000"/>
                </a:solidFill>
              </a:rPr>
              <a:t>Management Information Base (MIB)</a:t>
            </a:r>
          </a:p>
          <a:p>
            <a:pPr marL="0" indent="0" algn="l"/>
            <a:endParaRPr lang="en-US" sz="2133" dirty="0">
              <a:solidFill>
                <a:srgbClr val="000000"/>
              </a:solidFill>
            </a:endParaRPr>
          </a:p>
          <a:p>
            <a:pPr marL="0" indent="0" algn="l"/>
            <a:r>
              <a:rPr lang="en-US" sz="2133" dirty="0">
                <a:solidFill>
                  <a:srgbClr val="000000"/>
                </a:solidFill>
              </a:rPr>
              <a:t>SNMP defines how management information is exchanged between network management applications and management agents. The SNMP manager polls the agents and queries the MIB for SNMP agents on UDP port 161. SNMP agents send any SNMP traps to the SNMP manager on UDP port 162.</a:t>
            </a:r>
          </a:p>
          <a:p>
            <a:pPr marL="380990" indent="-380990" algn="l">
              <a:buFont typeface="Arial" panose="020B0604020202020204" pitchFamily="34" charset="0"/>
              <a:buChar char="•"/>
            </a:pPr>
            <a:endParaRPr lang="en-US" sz="2133" dirty="0">
              <a:solidFill>
                <a:srgbClr val="000000"/>
              </a:solidFill>
            </a:endParaRPr>
          </a:p>
        </p:txBody>
      </p:sp>
    </p:spTree>
    <p:extLst>
      <p:ext uri="{BB962C8B-B14F-4D97-AF65-F5344CB8AC3E}">
        <p14:creationId xmlns:p14="http://schemas.microsoft.com/office/powerpoint/2010/main" val="106938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Introduction to SNMP (Cont.)</a:t>
            </a:r>
          </a:p>
        </p:txBody>
      </p:sp>
      <p:sp>
        <p:nvSpPr>
          <p:cNvPr id="5" name="Content Placeholder 4">
            <a:extLst>
              <a:ext uri="{FF2B5EF4-FFF2-40B4-BE49-F238E27FC236}">
                <a16:creationId xmlns:a16="http://schemas.microsoft.com/office/drawing/2014/main" id="{F06458D2-75D7-A341-B439-A0D1BD2853CE}"/>
              </a:ext>
            </a:extLst>
          </p:cNvPr>
          <p:cNvSpPr>
            <a:spLocks noGrp="1"/>
          </p:cNvSpPr>
          <p:nvPr>
            <p:ph idx="1"/>
          </p:nvPr>
        </p:nvSpPr>
        <p:spPr>
          <a:xfrm>
            <a:off x="156596" y="975783"/>
            <a:ext cx="5949805" cy="4919863"/>
          </a:xfrm>
        </p:spPr>
        <p:txBody>
          <a:bodyPr/>
          <a:lstStyle/>
          <a:p>
            <a:pPr marL="457189" indent="-457189" algn="l">
              <a:buFont typeface="Arial" panose="020B0604020202020204" pitchFamily="34" charset="0"/>
              <a:buChar char="•"/>
            </a:pPr>
            <a:r>
              <a:rPr lang="en-US" sz="2133" dirty="0">
                <a:solidFill>
                  <a:srgbClr val="000000"/>
                </a:solidFill>
              </a:rPr>
              <a:t>The SNMP manager is part of a network management system (NMS). The SNMP manager can collect information from an SNMP agent by using the “get” action and can change configurations on an agent by using the “set” action. SNMP agents can forward information directly to a network manager by using “traps”.</a:t>
            </a:r>
          </a:p>
          <a:p>
            <a:pPr marL="457189" indent="-457189" algn="l">
              <a:buFont typeface="Arial" panose="020B0604020202020204" pitchFamily="34" charset="0"/>
              <a:buChar char="•"/>
            </a:pPr>
            <a:r>
              <a:rPr lang="en-US" sz="2133" dirty="0">
                <a:solidFill>
                  <a:srgbClr val="000000"/>
                </a:solidFill>
              </a:rPr>
              <a:t>The SNMP agent and MIB reside on SNMP client devices. MIBs store data about the device and operational statistics and are meant to be available to authenticated remote users. The SNMP agent is responsible for providing access to the local MIB.</a:t>
            </a:r>
          </a:p>
        </p:txBody>
      </p:sp>
      <p:pic>
        <p:nvPicPr>
          <p:cNvPr id="7" name="Picture 6">
            <a:extLst>
              <a:ext uri="{FF2B5EF4-FFF2-40B4-BE49-F238E27FC236}">
                <a16:creationId xmlns:a16="http://schemas.microsoft.com/office/drawing/2014/main" id="{6F8FF0AD-CDF7-514E-B9EB-B1BE5B5BB675}"/>
              </a:ext>
            </a:extLst>
          </p:cNvPr>
          <p:cNvPicPr>
            <a:picLocks noChangeAspect="1"/>
          </p:cNvPicPr>
          <p:nvPr/>
        </p:nvPicPr>
        <p:blipFill>
          <a:blip r:embed="rId3"/>
          <a:stretch>
            <a:fillRect/>
          </a:stretch>
        </p:blipFill>
        <p:spPr>
          <a:xfrm>
            <a:off x="6106401" y="1313909"/>
            <a:ext cx="5452716" cy="4230183"/>
          </a:xfrm>
          <a:prstGeom prst="rect">
            <a:avLst/>
          </a:prstGeom>
        </p:spPr>
      </p:pic>
    </p:spTree>
    <p:extLst>
      <p:ext uri="{BB962C8B-B14F-4D97-AF65-F5344CB8AC3E}">
        <p14:creationId xmlns:p14="http://schemas.microsoft.com/office/powerpoint/2010/main" val="321668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SNMP Operation</a:t>
            </a:r>
          </a:p>
        </p:txBody>
      </p:sp>
      <p:sp>
        <p:nvSpPr>
          <p:cNvPr id="4" name="Content Placeholder 3">
            <a:extLst>
              <a:ext uri="{FF2B5EF4-FFF2-40B4-BE49-F238E27FC236}">
                <a16:creationId xmlns:a16="http://schemas.microsoft.com/office/drawing/2014/main" id="{7D7B5514-7520-084B-AEDA-136CB9D8C50B}"/>
              </a:ext>
            </a:extLst>
          </p:cNvPr>
          <p:cNvSpPr>
            <a:spLocks noGrp="1"/>
          </p:cNvSpPr>
          <p:nvPr>
            <p:ph idx="1"/>
          </p:nvPr>
        </p:nvSpPr>
        <p:spPr>
          <a:xfrm>
            <a:off x="632883" y="975784"/>
            <a:ext cx="11040076" cy="1763000"/>
          </a:xfrm>
        </p:spPr>
        <p:txBody>
          <a:bodyPr/>
          <a:lstStyle/>
          <a:p>
            <a:pPr marL="457189" indent="-457189" algn="l">
              <a:buFont typeface="Arial" panose="020B0604020202020204" pitchFamily="34" charset="0"/>
              <a:buChar char="•"/>
            </a:pPr>
            <a:r>
              <a:rPr lang="en-US" sz="2133" dirty="0">
                <a:solidFill>
                  <a:srgbClr val="000000"/>
                </a:solidFill>
              </a:rPr>
              <a:t>SNMP agents that reside on managed devices collect and store information about the device and its operation locally in the MIB. The SNMP manager then uses the SNMP agent to access information within the MIB.</a:t>
            </a:r>
          </a:p>
          <a:p>
            <a:pPr marL="457189" indent="-457189" algn="l">
              <a:buFont typeface="Arial" panose="020B0604020202020204" pitchFamily="34" charset="0"/>
              <a:buChar char="•"/>
            </a:pPr>
            <a:r>
              <a:rPr lang="en-US" sz="2133" dirty="0">
                <a:solidFill>
                  <a:srgbClr val="000000"/>
                </a:solidFill>
              </a:rPr>
              <a:t>There are two primary SNMP manager requests, get and set. In addition to configuration, a set can cause an action to occur, like restarting a router.</a:t>
            </a:r>
          </a:p>
        </p:txBody>
      </p:sp>
      <p:graphicFrame>
        <p:nvGraphicFramePr>
          <p:cNvPr id="6" name="Table 5">
            <a:extLst>
              <a:ext uri="{FF2B5EF4-FFF2-40B4-BE49-F238E27FC236}">
                <a16:creationId xmlns:a16="http://schemas.microsoft.com/office/drawing/2014/main" id="{C87CA511-1C3B-304B-892F-5B20EF78F2C4}"/>
              </a:ext>
            </a:extLst>
          </p:cNvPr>
          <p:cNvGraphicFramePr>
            <a:graphicFrameLocks noGrp="1"/>
          </p:cNvGraphicFramePr>
          <p:nvPr/>
        </p:nvGraphicFramePr>
        <p:xfrm>
          <a:off x="881320" y="2939085"/>
          <a:ext cx="10429360" cy="2956560"/>
        </p:xfrm>
        <a:graphic>
          <a:graphicData uri="http://schemas.openxmlformats.org/drawingml/2006/table">
            <a:tbl>
              <a:tblPr firstRow="1" bandRow="1">
                <a:tableStyleId>{5C22544A-7EE6-4342-B048-85BDC9FD1C3A}</a:tableStyleId>
              </a:tblPr>
              <a:tblGrid>
                <a:gridCol w="2192671">
                  <a:extLst>
                    <a:ext uri="{9D8B030D-6E8A-4147-A177-3AD203B41FA5}">
                      <a16:colId xmlns:a16="http://schemas.microsoft.com/office/drawing/2014/main" val="3273219817"/>
                    </a:ext>
                  </a:extLst>
                </a:gridCol>
                <a:gridCol w="8236689">
                  <a:extLst>
                    <a:ext uri="{9D8B030D-6E8A-4147-A177-3AD203B41FA5}">
                      <a16:colId xmlns:a16="http://schemas.microsoft.com/office/drawing/2014/main" val="3859014305"/>
                    </a:ext>
                  </a:extLst>
                </a:gridCol>
              </a:tblGrid>
              <a:tr h="370840">
                <a:tc>
                  <a:txBody>
                    <a:bodyPr/>
                    <a:lstStyle/>
                    <a:p>
                      <a:pPr algn="l" fontAlgn="ctr"/>
                      <a:r>
                        <a:rPr lang="en-US" sz="1600" b="1" dirty="0">
                          <a:effectLst/>
                        </a:rPr>
                        <a:t>Operation</a:t>
                      </a:r>
                      <a:endParaRPr lang="en-US" sz="1600" dirty="0">
                        <a:effectLst/>
                      </a:endParaRPr>
                    </a:p>
                  </a:txBody>
                  <a:tcPr marL="63500" marR="63500" marT="63500" marB="63500" anchor="ctr"/>
                </a:tc>
                <a:tc>
                  <a:txBody>
                    <a:bodyPr/>
                    <a:lstStyle/>
                    <a:p>
                      <a:pPr algn="l" fontAlgn="ctr"/>
                      <a:r>
                        <a:rPr lang="en-US" sz="1600" b="1">
                          <a:effectLst/>
                        </a:rPr>
                        <a:t>Description</a:t>
                      </a:r>
                      <a:endParaRPr lang="en-US" sz="1600">
                        <a:effectLst/>
                      </a:endParaRPr>
                    </a:p>
                  </a:txBody>
                  <a:tcPr marL="63500" marR="63500" marT="63500" marB="63500" anchor="ctr"/>
                </a:tc>
                <a:extLst>
                  <a:ext uri="{0D108BD9-81ED-4DB2-BD59-A6C34878D82A}">
                    <a16:rowId xmlns:a16="http://schemas.microsoft.com/office/drawing/2014/main" val="159737364"/>
                  </a:ext>
                </a:extLst>
              </a:tr>
              <a:tr h="370840">
                <a:tc>
                  <a:txBody>
                    <a:bodyPr/>
                    <a:lstStyle/>
                    <a:p>
                      <a:pPr rtl="0" fontAlgn="ctr"/>
                      <a:r>
                        <a:rPr lang="en-US" sz="1600" b="1">
                          <a:effectLst/>
                        </a:rPr>
                        <a:t>get-request</a:t>
                      </a:r>
                      <a:endParaRPr lang="en-US" sz="1600" b="0">
                        <a:effectLst/>
                      </a:endParaRPr>
                    </a:p>
                  </a:txBody>
                  <a:tcPr marL="63500" marR="63500" marT="63500" marB="63500" anchor="ctr"/>
                </a:tc>
                <a:tc>
                  <a:txBody>
                    <a:bodyPr/>
                    <a:lstStyle/>
                    <a:p>
                      <a:pPr fontAlgn="ctr"/>
                      <a:r>
                        <a:rPr lang="en-US" sz="1600" b="0">
                          <a:effectLst/>
                        </a:rPr>
                        <a:t>Retrieves a value from a specific variable.</a:t>
                      </a:r>
                    </a:p>
                  </a:txBody>
                  <a:tcPr marL="63500" marR="63500" marT="63500" marB="63500" anchor="ctr"/>
                </a:tc>
                <a:extLst>
                  <a:ext uri="{0D108BD9-81ED-4DB2-BD59-A6C34878D82A}">
                    <a16:rowId xmlns:a16="http://schemas.microsoft.com/office/drawing/2014/main" val="2970260838"/>
                  </a:ext>
                </a:extLst>
              </a:tr>
              <a:tr h="858520">
                <a:tc>
                  <a:txBody>
                    <a:bodyPr/>
                    <a:lstStyle/>
                    <a:p>
                      <a:pPr rtl="0" fontAlgn="ctr"/>
                      <a:r>
                        <a:rPr lang="en-US" sz="1600" b="1">
                          <a:effectLst/>
                        </a:rPr>
                        <a:t>get-next-request</a:t>
                      </a:r>
                      <a:endParaRPr lang="en-US" sz="1600" b="0">
                        <a:effectLst/>
                      </a:endParaRPr>
                    </a:p>
                  </a:txBody>
                  <a:tcPr marL="63500" marR="63500" marT="63500" marB="63500" anchor="ctr"/>
                </a:tc>
                <a:tc>
                  <a:txBody>
                    <a:bodyPr/>
                    <a:lstStyle/>
                    <a:p>
                      <a:pPr fontAlgn="ctr"/>
                      <a:r>
                        <a:rPr lang="en-US" sz="1600" b="0" dirty="0">
                          <a:effectLst/>
                        </a:rPr>
                        <a:t>Retrieves a value from a variable within a table; the SNMP manager does not need to know the exact variable name. A sequential search is performed to find the needed variable from within a table.</a:t>
                      </a:r>
                    </a:p>
                  </a:txBody>
                  <a:tcPr marL="63500" marR="63500" marT="63500" marB="63500" anchor="ctr"/>
                </a:tc>
                <a:extLst>
                  <a:ext uri="{0D108BD9-81ED-4DB2-BD59-A6C34878D82A}">
                    <a16:rowId xmlns:a16="http://schemas.microsoft.com/office/drawing/2014/main" val="3678263534"/>
                  </a:ext>
                </a:extLst>
              </a:tr>
              <a:tr h="614680">
                <a:tc>
                  <a:txBody>
                    <a:bodyPr/>
                    <a:lstStyle/>
                    <a:p>
                      <a:pPr rtl="0" fontAlgn="ctr"/>
                      <a:r>
                        <a:rPr lang="en-US" sz="1600" b="1">
                          <a:effectLst/>
                        </a:rPr>
                        <a:t>get-bulk-request</a:t>
                      </a:r>
                      <a:endParaRPr lang="en-US" sz="1600" b="0">
                        <a:effectLst/>
                      </a:endParaRPr>
                    </a:p>
                  </a:txBody>
                  <a:tcPr marL="63500" marR="63500" marT="63500" marB="63500" anchor="ctr"/>
                </a:tc>
                <a:tc>
                  <a:txBody>
                    <a:bodyPr/>
                    <a:lstStyle/>
                    <a:p>
                      <a:pPr fontAlgn="ctr"/>
                      <a:r>
                        <a:rPr lang="en-US" sz="1600" b="0" dirty="0">
                          <a:effectLst/>
                        </a:rPr>
                        <a:t>Retrieves large blocks of data, such as multiple rows in a table, that would otherwise require the transmission of many small blocks of data. (Only works with SNMPv2 or later.)</a:t>
                      </a:r>
                    </a:p>
                  </a:txBody>
                  <a:tcPr marL="63500" marR="63500" marT="63500" marB="63500" anchor="ctr"/>
                </a:tc>
                <a:extLst>
                  <a:ext uri="{0D108BD9-81ED-4DB2-BD59-A6C34878D82A}">
                    <a16:rowId xmlns:a16="http://schemas.microsoft.com/office/drawing/2014/main" val="3942420210"/>
                  </a:ext>
                </a:extLst>
              </a:tr>
              <a:tr h="370840">
                <a:tc>
                  <a:txBody>
                    <a:bodyPr/>
                    <a:lstStyle/>
                    <a:p>
                      <a:pPr rtl="0" fontAlgn="ctr"/>
                      <a:r>
                        <a:rPr lang="en-US" sz="1600" b="1">
                          <a:effectLst/>
                        </a:rPr>
                        <a:t>get-response</a:t>
                      </a:r>
                      <a:endParaRPr lang="en-US" sz="1600" b="0">
                        <a:effectLst/>
                      </a:endParaRPr>
                    </a:p>
                  </a:txBody>
                  <a:tcPr marL="63500" marR="63500" marT="63500" marB="63500" anchor="ctr"/>
                </a:tc>
                <a:tc>
                  <a:txBody>
                    <a:bodyPr/>
                    <a:lstStyle/>
                    <a:p>
                      <a:pPr fontAlgn="ctr"/>
                      <a:r>
                        <a:rPr lang="en-US" sz="1600" b="0">
                          <a:effectLst/>
                        </a:rPr>
                        <a:t>Replies to a </a:t>
                      </a:r>
                      <a:r>
                        <a:rPr lang="en-US" sz="1600" b="1">
                          <a:effectLst/>
                        </a:rPr>
                        <a:t>get-request, get-next-request, </a:t>
                      </a:r>
                      <a:r>
                        <a:rPr lang="en-US" sz="1600" b="0">
                          <a:effectLst/>
                        </a:rPr>
                        <a:t>and </a:t>
                      </a:r>
                      <a:r>
                        <a:rPr lang="en-US" sz="1600" b="1">
                          <a:effectLst/>
                        </a:rPr>
                        <a:t>set-request </a:t>
                      </a:r>
                      <a:r>
                        <a:rPr lang="en-US" sz="1600" b="0">
                          <a:effectLst/>
                        </a:rPr>
                        <a:t>sent by an NMS.</a:t>
                      </a:r>
                    </a:p>
                  </a:txBody>
                  <a:tcPr marL="63500" marR="63500" marT="63500" marB="63500" anchor="ctr"/>
                </a:tc>
                <a:extLst>
                  <a:ext uri="{0D108BD9-81ED-4DB2-BD59-A6C34878D82A}">
                    <a16:rowId xmlns:a16="http://schemas.microsoft.com/office/drawing/2014/main" val="2097740446"/>
                  </a:ext>
                </a:extLst>
              </a:tr>
              <a:tr h="370840">
                <a:tc>
                  <a:txBody>
                    <a:bodyPr/>
                    <a:lstStyle/>
                    <a:p>
                      <a:pPr rtl="0" fontAlgn="ctr"/>
                      <a:r>
                        <a:rPr lang="en-US" sz="1600" b="1">
                          <a:effectLst/>
                        </a:rPr>
                        <a:t>set-request</a:t>
                      </a:r>
                      <a:endParaRPr lang="en-US" sz="1600" b="0">
                        <a:effectLst/>
                      </a:endParaRPr>
                    </a:p>
                  </a:txBody>
                  <a:tcPr marL="63500" marR="63500" marT="63500" marB="63500" anchor="ctr"/>
                </a:tc>
                <a:tc>
                  <a:txBody>
                    <a:bodyPr/>
                    <a:lstStyle/>
                    <a:p>
                      <a:pPr fontAlgn="ctr"/>
                      <a:r>
                        <a:rPr lang="en-US" sz="1600" b="0" dirty="0">
                          <a:effectLst/>
                        </a:rPr>
                        <a:t>Stores a value in a specific variable.</a:t>
                      </a:r>
                    </a:p>
                  </a:txBody>
                  <a:tcPr marL="63500" marR="63500" marT="63500" marB="63500" anchor="ctr"/>
                </a:tc>
                <a:extLst>
                  <a:ext uri="{0D108BD9-81ED-4DB2-BD59-A6C34878D82A}">
                    <a16:rowId xmlns:a16="http://schemas.microsoft.com/office/drawing/2014/main" val="1935313082"/>
                  </a:ext>
                </a:extLst>
              </a:tr>
            </a:tbl>
          </a:graphicData>
        </a:graphic>
      </p:graphicFrame>
      <p:sp>
        <p:nvSpPr>
          <p:cNvPr id="2" name="Arrow: Right 1">
            <a:extLst>
              <a:ext uri="{FF2B5EF4-FFF2-40B4-BE49-F238E27FC236}">
                <a16:creationId xmlns:a16="http://schemas.microsoft.com/office/drawing/2014/main" id="{3DDA370F-C528-9B56-B6DA-E0BD5BA1C0E8}"/>
              </a:ext>
            </a:extLst>
          </p:cNvPr>
          <p:cNvSpPr/>
          <p:nvPr/>
        </p:nvSpPr>
        <p:spPr>
          <a:xfrm>
            <a:off x="187569" y="3321538"/>
            <a:ext cx="570523" cy="393029"/>
          </a:xfrm>
          <a:prstGeom prst="rightArrow">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LÄS</a:t>
            </a:r>
          </a:p>
        </p:txBody>
      </p:sp>
      <p:sp>
        <p:nvSpPr>
          <p:cNvPr id="5" name="Arrow: Right 4">
            <a:extLst>
              <a:ext uri="{FF2B5EF4-FFF2-40B4-BE49-F238E27FC236}">
                <a16:creationId xmlns:a16="http://schemas.microsoft.com/office/drawing/2014/main" id="{7297E467-ABEE-D1A8-EAB2-76E7149DDBAA}"/>
              </a:ext>
            </a:extLst>
          </p:cNvPr>
          <p:cNvSpPr/>
          <p:nvPr/>
        </p:nvSpPr>
        <p:spPr>
          <a:xfrm>
            <a:off x="214927" y="3927222"/>
            <a:ext cx="570523" cy="393029"/>
          </a:xfrm>
          <a:prstGeom prst="rightArrow">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LÄS</a:t>
            </a:r>
          </a:p>
        </p:txBody>
      </p:sp>
      <p:cxnSp>
        <p:nvCxnSpPr>
          <p:cNvPr id="8" name="Straight Connector 7">
            <a:extLst>
              <a:ext uri="{FF2B5EF4-FFF2-40B4-BE49-F238E27FC236}">
                <a16:creationId xmlns:a16="http://schemas.microsoft.com/office/drawing/2014/main" id="{0BB98C0B-89F4-AA7E-65C0-6E1A937C9ABB}"/>
              </a:ext>
            </a:extLst>
          </p:cNvPr>
          <p:cNvCxnSpPr/>
          <p:nvPr/>
        </p:nvCxnSpPr>
        <p:spPr>
          <a:xfrm>
            <a:off x="785450" y="4603262"/>
            <a:ext cx="3849073" cy="164123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D5FDDE-397A-3B65-9BDE-78AEF5FCF16C}"/>
              </a:ext>
            </a:extLst>
          </p:cNvPr>
          <p:cNvCxnSpPr>
            <a:cxnSpLocks/>
          </p:cNvCxnSpPr>
          <p:nvPr/>
        </p:nvCxnSpPr>
        <p:spPr>
          <a:xfrm flipV="1">
            <a:off x="785450" y="4603262"/>
            <a:ext cx="3255104" cy="1203569"/>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11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SNMP Operation (Cont.)</a:t>
            </a:r>
          </a:p>
        </p:txBody>
      </p:sp>
      <p:sp>
        <p:nvSpPr>
          <p:cNvPr id="5" name="Content Placeholder 4">
            <a:extLst>
              <a:ext uri="{FF2B5EF4-FFF2-40B4-BE49-F238E27FC236}">
                <a16:creationId xmlns:a16="http://schemas.microsoft.com/office/drawing/2014/main" id="{E822BEDE-3BBC-BD4A-A27F-85389DBE3301}"/>
              </a:ext>
            </a:extLst>
          </p:cNvPr>
          <p:cNvSpPr>
            <a:spLocks noGrp="1"/>
          </p:cNvSpPr>
          <p:nvPr>
            <p:ph idx="1"/>
          </p:nvPr>
        </p:nvSpPr>
        <p:spPr>
          <a:xfrm>
            <a:off x="632883" y="975784"/>
            <a:ext cx="11040076" cy="2911521"/>
          </a:xfrm>
        </p:spPr>
        <p:txBody>
          <a:bodyPr/>
          <a:lstStyle/>
          <a:p>
            <a:pPr marL="0" indent="0" algn="l"/>
            <a:r>
              <a:rPr lang="en-US" sz="2133" dirty="0">
                <a:solidFill>
                  <a:srgbClr val="000000"/>
                </a:solidFill>
              </a:rPr>
              <a:t>The SNMP agent responds to SNMP manager requests as follows:</a:t>
            </a:r>
          </a:p>
          <a:p>
            <a:pPr marL="457189" indent="-457189" algn="l">
              <a:buFont typeface="Arial" panose="020B0604020202020204" pitchFamily="34" charset="0"/>
              <a:buChar char="•"/>
            </a:pPr>
            <a:r>
              <a:rPr lang="en-US" sz="2133" b="1" dirty="0">
                <a:solidFill>
                  <a:srgbClr val="000000"/>
                </a:solidFill>
              </a:rPr>
              <a:t>Get an MIB variable</a:t>
            </a:r>
            <a:r>
              <a:rPr lang="en-US" sz="2133" dirty="0">
                <a:solidFill>
                  <a:srgbClr val="000000"/>
                </a:solidFill>
              </a:rPr>
              <a:t> - The SNMP agent performs this function in response to a </a:t>
            </a:r>
            <a:r>
              <a:rPr lang="en-US" sz="2133" dirty="0" err="1">
                <a:solidFill>
                  <a:srgbClr val="000000"/>
                </a:solidFill>
              </a:rPr>
              <a:t>GetRequest</a:t>
            </a:r>
            <a:r>
              <a:rPr lang="en-US" sz="2133" dirty="0">
                <a:solidFill>
                  <a:srgbClr val="000000"/>
                </a:solidFill>
              </a:rPr>
              <a:t>-PDU from the network manager. The agent retrieves the value of the requested MIB variable and responds to the network manager with that value.</a:t>
            </a:r>
          </a:p>
          <a:p>
            <a:pPr marL="457189" indent="-457189" algn="l">
              <a:buFont typeface="Arial" panose="020B0604020202020204" pitchFamily="34" charset="0"/>
              <a:buChar char="•"/>
            </a:pPr>
            <a:r>
              <a:rPr lang="en-US" sz="2133" b="1" dirty="0">
                <a:solidFill>
                  <a:srgbClr val="000000"/>
                </a:solidFill>
              </a:rPr>
              <a:t>Set an MIB variable</a:t>
            </a:r>
            <a:r>
              <a:rPr lang="en-US" sz="2133" dirty="0">
                <a:solidFill>
                  <a:srgbClr val="000000"/>
                </a:solidFill>
              </a:rPr>
              <a:t> - The SNMP agent performs this function in response to a </a:t>
            </a:r>
            <a:r>
              <a:rPr lang="en-US" sz="2133" dirty="0" err="1">
                <a:solidFill>
                  <a:srgbClr val="000000"/>
                </a:solidFill>
              </a:rPr>
              <a:t>SetRequest</a:t>
            </a:r>
            <a:r>
              <a:rPr lang="en-US" sz="2133" dirty="0">
                <a:solidFill>
                  <a:srgbClr val="000000"/>
                </a:solidFill>
              </a:rPr>
              <a:t>-PDU from the network manager. The SNMP agent changes the value of the MIB variable to the value specified by the network manager. An SNMP agent reply to a set request includes the new settings in the device.</a:t>
            </a:r>
          </a:p>
          <a:p>
            <a:pPr marL="457189" indent="-457189" algn="l">
              <a:buFont typeface="Arial" panose="020B0604020202020204" pitchFamily="34" charset="0"/>
              <a:buChar char="•"/>
            </a:pPr>
            <a:endParaRPr lang="en-US" sz="2133" dirty="0">
              <a:solidFill>
                <a:srgbClr val="000000"/>
              </a:solidFill>
            </a:endParaRPr>
          </a:p>
        </p:txBody>
      </p:sp>
      <p:pic>
        <p:nvPicPr>
          <p:cNvPr id="8" name="Picture 7">
            <a:extLst>
              <a:ext uri="{FF2B5EF4-FFF2-40B4-BE49-F238E27FC236}">
                <a16:creationId xmlns:a16="http://schemas.microsoft.com/office/drawing/2014/main" id="{01568BD0-1836-9E45-9543-DDCBB931BFA0}"/>
              </a:ext>
            </a:extLst>
          </p:cNvPr>
          <p:cNvPicPr>
            <a:picLocks noChangeAspect="1"/>
          </p:cNvPicPr>
          <p:nvPr/>
        </p:nvPicPr>
        <p:blipFill>
          <a:blip r:embed="rId3"/>
          <a:stretch>
            <a:fillRect/>
          </a:stretch>
        </p:blipFill>
        <p:spPr>
          <a:xfrm>
            <a:off x="2985977" y="4026569"/>
            <a:ext cx="6220047" cy="2490401"/>
          </a:xfrm>
          <a:prstGeom prst="rect">
            <a:avLst/>
          </a:prstGeom>
        </p:spPr>
      </p:pic>
      <p:sp>
        <p:nvSpPr>
          <p:cNvPr id="2" name="Arrow: Right 1">
            <a:extLst>
              <a:ext uri="{FF2B5EF4-FFF2-40B4-BE49-F238E27FC236}">
                <a16:creationId xmlns:a16="http://schemas.microsoft.com/office/drawing/2014/main" id="{69A3E04C-11A9-5F28-2E55-0A4F5AAFF5C7}"/>
              </a:ext>
            </a:extLst>
          </p:cNvPr>
          <p:cNvSpPr/>
          <p:nvPr/>
        </p:nvSpPr>
        <p:spPr>
          <a:xfrm>
            <a:off x="62360" y="1347958"/>
            <a:ext cx="570523" cy="393029"/>
          </a:xfrm>
          <a:prstGeom prst="rightArrow">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LÄS</a:t>
            </a:r>
          </a:p>
        </p:txBody>
      </p:sp>
    </p:spTree>
    <p:extLst>
      <p:ext uri="{BB962C8B-B14F-4D97-AF65-F5344CB8AC3E}">
        <p14:creationId xmlns:p14="http://schemas.microsoft.com/office/powerpoint/2010/main" val="111117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FFC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SNMP Agent Traps</a:t>
            </a:r>
          </a:p>
        </p:txBody>
      </p:sp>
      <p:sp>
        <p:nvSpPr>
          <p:cNvPr id="4" name="Content Placeholder 3">
            <a:extLst>
              <a:ext uri="{FF2B5EF4-FFF2-40B4-BE49-F238E27FC236}">
                <a16:creationId xmlns:a16="http://schemas.microsoft.com/office/drawing/2014/main" id="{A1A33133-9D18-C147-9B63-0E473AAC7BB2}"/>
              </a:ext>
            </a:extLst>
          </p:cNvPr>
          <p:cNvSpPr>
            <a:spLocks noGrp="1"/>
          </p:cNvSpPr>
          <p:nvPr>
            <p:ph idx="1"/>
          </p:nvPr>
        </p:nvSpPr>
        <p:spPr>
          <a:xfrm>
            <a:off x="632883" y="975784"/>
            <a:ext cx="11040076" cy="2453217"/>
          </a:xfrm>
        </p:spPr>
        <p:txBody>
          <a:bodyPr/>
          <a:lstStyle/>
          <a:p>
            <a:pPr marL="457189" indent="-457189" algn="l">
              <a:buFont typeface="Arial" panose="020B0604020202020204" pitchFamily="34" charset="0"/>
              <a:buChar char="•"/>
            </a:pPr>
            <a:r>
              <a:rPr lang="en-US" sz="2133" dirty="0">
                <a:solidFill>
                  <a:srgbClr val="000000"/>
                </a:solidFill>
              </a:rPr>
              <a:t>Traps are unsolicited messages alerting the SNMP manager to a condition or event on the network. Trap-directed notifications reduce network and agent resources by eliminating the need for some of SNMP polling requests.</a:t>
            </a:r>
          </a:p>
          <a:p>
            <a:pPr marL="457189" indent="-457189" algn="l">
              <a:buFont typeface="Arial" panose="020B0604020202020204" pitchFamily="34" charset="0"/>
              <a:buChar char="•"/>
            </a:pPr>
            <a:r>
              <a:rPr lang="en-US" sz="2133" dirty="0">
                <a:solidFill>
                  <a:srgbClr val="000000"/>
                </a:solidFill>
              </a:rPr>
              <a:t>The figure illustrates the use of an SNMP trap to alert the network administrator that interface G0/0/0 has failed. The NMS software can send the network administrator a text message, pop up a window on the NMS software, or turn the router icon red in the NMS GUI.</a:t>
            </a:r>
          </a:p>
          <a:p>
            <a:pPr marL="0" indent="0" algn="l"/>
            <a:br>
              <a:rPr lang="en-US" sz="2133" dirty="0">
                <a:solidFill>
                  <a:srgbClr val="000000"/>
                </a:solidFill>
              </a:rPr>
            </a:br>
            <a:endParaRPr lang="en-US" sz="2133" dirty="0">
              <a:solidFill>
                <a:srgbClr val="000000"/>
              </a:solidFill>
            </a:endParaRPr>
          </a:p>
          <a:p>
            <a:pPr marL="457189" indent="-457189" algn="l">
              <a:buFont typeface="Arial" panose="020B0604020202020204" pitchFamily="34" charset="0"/>
              <a:buChar char="•"/>
            </a:pPr>
            <a:endParaRPr lang="en-US" sz="2133" dirty="0">
              <a:solidFill>
                <a:srgbClr val="000000"/>
              </a:solidFill>
            </a:endParaRPr>
          </a:p>
        </p:txBody>
      </p:sp>
      <p:pic>
        <p:nvPicPr>
          <p:cNvPr id="7" name="Picture 6">
            <a:extLst>
              <a:ext uri="{FF2B5EF4-FFF2-40B4-BE49-F238E27FC236}">
                <a16:creationId xmlns:a16="http://schemas.microsoft.com/office/drawing/2014/main" id="{0EA253EB-3A96-3D48-B5EE-CFA609C65AA8}"/>
              </a:ext>
            </a:extLst>
          </p:cNvPr>
          <p:cNvPicPr>
            <a:picLocks noChangeAspect="1"/>
          </p:cNvPicPr>
          <p:nvPr/>
        </p:nvPicPr>
        <p:blipFill>
          <a:blip r:embed="rId3"/>
          <a:stretch>
            <a:fillRect/>
          </a:stretch>
        </p:blipFill>
        <p:spPr>
          <a:xfrm>
            <a:off x="2587469" y="3632531"/>
            <a:ext cx="7130903" cy="2407248"/>
          </a:xfrm>
          <a:prstGeom prst="rect">
            <a:avLst/>
          </a:prstGeom>
        </p:spPr>
      </p:pic>
    </p:spTree>
    <p:extLst>
      <p:ext uri="{BB962C8B-B14F-4D97-AF65-F5344CB8AC3E}">
        <p14:creationId xmlns:p14="http://schemas.microsoft.com/office/powerpoint/2010/main" val="179850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b="1" dirty="0"/>
              <a:t>SNMP Versions</a:t>
            </a:r>
          </a:p>
        </p:txBody>
      </p:sp>
      <p:sp>
        <p:nvSpPr>
          <p:cNvPr id="11" name="Content Placeholder 10">
            <a:extLst>
              <a:ext uri="{FF2B5EF4-FFF2-40B4-BE49-F238E27FC236}">
                <a16:creationId xmlns:a16="http://schemas.microsoft.com/office/drawing/2014/main" id="{EAA457B6-BF0E-3940-9652-1A2AD9C094CF}"/>
              </a:ext>
            </a:extLst>
          </p:cNvPr>
          <p:cNvSpPr>
            <a:spLocks noGrp="1"/>
          </p:cNvSpPr>
          <p:nvPr>
            <p:ph idx="1"/>
          </p:nvPr>
        </p:nvSpPr>
        <p:spPr>
          <a:xfrm>
            <a:off x="632883" y="975783"/>
            <a:ext cx="11040076" cy="4919863"/>
          </a:xfrm>
        </p:spPr>
        <p:txBody>
          <a:bodyPr/>
          <a:lstStyle/>
          <a:p>
            <a:pPr marL="457189" indent="-457189" algn="l">
              <a:buFont typeface="Arial" panose="020B0604020202020204" pitchFamily="34" charset="0"/>
              <a:buChar char="•"/>
            </a:pPr>
            <a:r>
              <a:rPr lang="en-US" sz="2133" dirty="0">
                <a:solidFill>
                  <a:srgbClr val="000000"/>
                </a:solidFill>
              </a:rPr>
              <a:t>SNMPv1 - Legacy standard defined in RFC 1157. Uses a simple community-string based authentication method. Should not be used due to security risks.</a:t>
            </a:r>
          </a:p>
          <a:p>
            <a:pPr marL="457189" indent="-457189" algn="l">
              <a:buFont typeface="Arial" panose="020B0604020202020204" pitchFamily="34" charset="0"/>
              <a:buChar char="•"/>
            </a:pPr>
            <a:r>
              <a:rPr lang="en-US" sz="2133" dirty="0">
                <a:solidFill>
                  <a:srgbClr val="000000"/>
                </a:solidFill>
              </a:rPr>
              <a:t>SNMPv2c - Defined in RFCs 1901-1908. Uses a simple community-string based authentication method. Provides for bulk retrieval options, as well as more detailed error messages.</a:t>
            </a:r>
          </a:p>
          <a:p>
            <a:pPr marL="457189" indent="-457189" algn="l">
              <a:buFont typeface="Arial" panose="020B0604020202020204" pitchFamily="34" charset="0"/>
              <a:buChar char="•"/>
            </a:pPr>
            <a:r>
              <a:rPr lang="en-US" sz="2133" dirty="0">
                <a:solidFill>
                  <a:srgbClr val="000000"/>
                </a:solidFill>
              </a:rPr>
              <a:t>SNMPv3 - Defined in RFCs 3410-3415. Uses username authentication, provides data protection using HMAC-MD5 or HMAC-SHA and encryption using DES, 3DES, or AES encryption.</a:t>
            </a:r>
          </a:p>
        </p:txBody>
      </p:sp>
    </p:spTree>
    <p:extLst>
      <p:ext uri="{BB962C8B-B14F-4D97-AF65-F5344CB8AC3E}">
        <p14:creationId xmlns:p14="http://schemas.microsoft.com/office/powerpoint/2010/main" val="81801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Community Strings  (  ≈ </a:t>
            </a:r>
            <a:r>
              <a:rPr lang="en-US" sz="3200" dirty="0" err="1"/>
              <a:t>lösenord-ish</a:t>
            </a:r>
            <a:r>
              <a:rPr lang="en-US" sz="3200" dirty="0"/>
              <a:t>)</a:t>
            </a:r>
          </a:p>
        </p:txBody>
      </p:sp>
      <p:sp>
        <p:nvSpPr>
          <p:cNvPr id="4" name="Content Placeholder 3">
            <a:extLst>
              <a:ext uri="{FF2B5EF4-FFF2-40B4-BE49-F238E27FC236}">
                <a16:creationId xmlns:a16="http://schemas.microsoft.com/office/drawing/2014/main" id="{7FB4B592-9ACB-154D-A1BD-C22B9139A73A}"/>
              </a:ext>
            </a:extLst>
          </p:cNvPr>
          <p:cNvSpPr>
            <a:spLocks noGrp="1"/>
          </p:cNvSpPr>
          <p:nvPr>
            <p:ph idx="1"/>
          </p:nvPr>
        </p:nvSpPr>
        <p:spPr>
          <a:xfrm>
            <a:off x="632883" y="975783"/>
            <a:ext cx="11040076" cy="4919863"/>
          </a:xfrm>
        </p:spPr>
        <p:txBody>
          <a:bodyPr/>
          <a:lstStyle/>
          <a:p>
            <a:pPr marL="0" indent="0" algn="l"/>
            <a:r>
              <a:rPr lang="en-US" sz="2133" dirty="0">
                <a:solidFill>
                  <a:srgbClr val="000000"/>
                </a:solidFill>
              </a:rPr>
              <a:t>SNMPv1 and SNMPv2c use community strings that control access to the MIB. Community strings are plaintext passwords. SNMP community strings authenticate access to MIB objects.</a:t>
            </a:r>
          </a:p>
          <a:p>
            <a:pPr marL="0" indent="0" algn="l"/>
            <a:endParaRPr lang="en-US" sz="2133" dirty="0">
              <a:solidFill>
                <a:srgbClr val="000000"/>
              </a:solidFill>
            </a:endParaRPr>
          </a:p>
          <a:p>
            <a:pPr marL="0" indent="0" algn="l"/>
            <a:r>
              <a:rPr lang="en-US" sz="2133" dirty="0">
                <a:solidFill>
                  <a:srgbClr val="000000"/>
                </a:solidFill>
              </a:rPr>
              <a:t>There are two types of community strings:</a:t>
            </a:r>
          </a:p>
          <a:p>
            <a:pPr marL="554633" lvl="1" indent="-457189">
              <a:buFont typeface="Arial" panose="020B0604020202020204" pitchFamily="34" charset="0"/>
              <a:buChar char="•"/>
            </a:pPr>
            <a:r>
              <a:rPr lang="en-US" b="1" dirty="0">
                <a:solidFill>
                  <a:srgbClr val="000000"/>
                </a:solidFill>
              </a:rPr>
              <a:t>Read-only (</a:t>
            </a:r>
            <a:r>
              <a:rPr lang="en-US" b="1" dirty="0" err="1">
                <a:solidFill>
                  <a:srgbClr val="000000"/>
                </a:solidFill>
              </a:rPr>
              <a:t>ro</a:t>
            </a:r>
            <a:r>
              <a:rPr lang="en-US" b="1" dirty="0">
                <a:solidFill>
                  <a:srgbClr val="000000"/>
                </a:solidFill>
              </a:rPr>
              <a:t>)</a:t>
            </a:r>
            <a:r>
              <a:rPr lang="en-US" dirty="0">
                <a:solidFill>
                  <a:srgbClr val="000000"/>
                </a:solidFill>
              </a:rPr>
              <a:t> - This type provides access to the MIB variables, but does not allow these variables to be changed, only read. Because security is minimal in version 2c, many organizations use SNMPv2c in read-only mode.</a:t>
            </a:r>
          </a:p>
          <a:p>
            <a:pPr marL="554633" lvl="1" indent="-457189">
              <a:buFont typeface="Arial" panose="020B0604020202020204" pitchFamily="34" charset="0"/>
              <a:buChar char="•"/>
            </a:pPr>
            <a:r>
              <a:rPr lang="en-US" b="1" dirty="0">
                <a:solidFill>
                  <a:srgbClr val="000000"/>
                </a:solidFill>
              </a:rPr>
              <a:t>Read-write (</a:t>
            </a:r>
            <a:r>
              <a:rPr lang="en-US" b="1" dirty="0" err="1">
                <a:solidFill>
                  <a:srgbClr val="000000"/>
                </a:solidFill>
              </a:rPr>
              <a:t>rw</a:t>
            </a:r>
            <a:r>
              <a:rPr lang="en-US" b="1" dirty="0">
                <a:solidFill>
                  <a:srgbClr val="000000"/>
                </a:solidFill>
              </a:rPr>
              <a:t>)</a:t>
            </a:r>
            <a:r>
              <a:rPr lang="en-US" dirty="0">
                <a:solidFill>
                  <a:srgbClr val="000000"/>
                </a:solidFill>
              </a:rPr>
              <a:t> - This type provides read and write access to all objects in the MIB.</a:t>
            </a:r>
          </a:p>
          <a:p>
            <a:pPr marL="97444" lvl="1" indent="0">
              <a:buNone/>
            </a:pPr>
            <a:endParaRPr lang="en-US" sz="2133" dirty="0">
              <a:solidFill>
                <a:srgbClr val="000000"/>
              </a:solidFill>
            </a:endParaRPr>
          </a:p>
          <a:p>
            <a:pPr marL="97444" lvl="1" indent="0">
              <a:buNone/>
            </a:pPr>
            <a:r>
              <a:rPr lang="en-US" sz="2133" dirty="0">
                <a:solidFill>
                  <a:srgbClr val="000000"/>
                </a:solidFill>
              </a:rPr>
              <a:t>To view or set MIB variables, the user must specify the appropriate community string for read or write access.</a:t>
            </a:r>
          </a:p>
          <a:p>
            <a:pPr marL="457189" indent="-457189" algn="l">
              <a:buFont typeface="Arial" panose="020B0604020202020204" pitchFamily="34" charset="0"/>
              <a:buChar char="•"/>
            </a:pPr>
            <a:endParaRPr lang="en-US" sz="2133" dirty="0">
              <a:solidFill>
                <a:srgbClr val="000000"/>
              </a:solidFill>
            </a:endParaRPr>
          </a:p>
        </p:txBody>
      </p:sp>
    </p:spTree>
    <p:extLst>
      <p:ext uri="{BB962C8B-B14F-4D97-AF65-F5344CB8AC3E}">
        <p14:creationId xmlns:p14="http://schemas.microsoft.com/office/powerpoint/2010/main" val="383435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MIB Object ID</a:t>
            </a:r>
          </a:p>
        </p:txBody>
      </p:sp>
      <p:sp>
        <p:nvSpPr>
          <p:cNvPr id="5" name="Content Placeholder 4">
            <a:extLst>
              <a:ext uri="{FF2B5EF4-FFF2-40B4-BE49-F238E27FC236}">
                <a16:creationId xmlns:a16="http://schemas.microsoft.com/office/drawing/2014/main" id="{63E82563-1839-3A40-A29A-167EAD4AD435}"/>
              </a:ext>
            </a:extLst>
          </p:cNvPr>
          <p:cNvSpPr>
            <a:spLocks noGrp="1"/>
          </p:cNvSpPr>
          <p:nvPr>
            <p:ph idx="1"/>
          </p:nvPr>
        </p:nvSpPr>
        <p:spPr>
          <a:xfrm>
            <a:off x="632883" y="975783"/>
            <a:ext cx="11040076" cy="4919863"/>
          </a:xfrm>
        </p:spPr>
        <p:txBody>
          <a:bodyPr/>
          <a:lstStyle/>
          <a:p>
            <a:pPr marL="0" indent="0" algn="l"/>
            <a:r>
              <a:rPr lang="en-US" sz="2133" dirty="0">
                <a:solidFill>
                  <a:srgbClr val="000000"/>
                </a:solidFill>
              </a:rPr>
              <a:t>The MIB organizes variables hierarchically. Formally, the MIB defines each variable as an object ID (OID). OIDs uniquely identify managed objects. The MIB organizes the OIDs based on RFC standards into a hierarchy of OIDs, usually shown as a tree.</a:t>
            </a:r>
          </a:p>
          <a:p>
            <a:pPr marL="457189" indent="-457189" algn="l">
              <a:buFont typeface="Arial" panose="020B0604020202020204" pitchFamily="34" charset="0"/>
              <a:buChar char="•"/>
            </a:pPr>
            <a:r>
              <a:rPr lang="en-US" sz="2133" dirty="0">
                <a:solidFill>
                  <a:srgbClr val="000000"/>
                </a:solidFill>
              </a:rPr>
              <a:t>The MIB tree for any given device includes some branches with variables common to many networking devices and some branches with variables specific to that device or vendor.</a:t>
            </a:r>
          </a:p>
          <a:p>
            <a:pPr marL="457189" indent="-457189" algn="l">
              <a:buFont typeface="Arial" panose="020B0604020202020204" pitchFamily="34" charset="0"/>
              <a:buChar char="•"/>
            </a:pPr>
            <a:r>
              <a:rPr lang="en-US" sz="2133" dirty="0">
                <a:solidFill>
                  <a:srgbClr val="000000"/>
                </a:solidFill>
              </a:rPr>
              <a:t>RFCs define some common public variables. Most devices implement these MIB variables. In addition, networking equipment vendors, like Cisco, can define their own private branches of the tree to accommodate new variables specific to their devices.</a:t>
            </a:r>
          </a:p>
          <a:p>
            <a:pPr marL="457189" indent="-457189" algn="l">
              <a:buFont typeface="Arial" panose="020B0604020202020204" pitchFamily="34" charset="0"/>
              <a:buChar char="•"/>
            </a:pPr>
            <a:endParaRPr lang="en-US" sz="2133" dirty="0">
              <a:solidFill>
                <a:srgbClr val="000000"/>
              </a:solidFill>
            </a:endParaRPr>
          </a:p>
        </p:txBody>
      </p:sp>
    </p:spTree>
    <p:extLst>
      <p:ext uri="{BB962C8B-B14F-4D97-AF65-F5344CB8AC3E}">
        <p14:creationId xmlns:p14="http://schemas.microsoft.com/office/powerpoint/2010/main" val="243833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MIB Object ID (Cont.)</a:t>
            </a:r>
          </a:p>
        </p:txBody>
      </p:sp>
      <p:sp>
        <p:nvSpPr>
          <p:cNvPr id="4" name="Content Placeholder 3">
            <a:extLst>
              <a:ext uri="{FF2B5EF4-FFF2-40B4-BE49-F238E27FC236}">
                <a16:creationId xmlns:a16="http://schemas.microsoft.com/office/drawing/2014/main" id="{B1A452D2-34B7-864B-98F5-04E57149C436}"/>
              </a:ext>
            </a:extLst>
          </p:cNvPr>
          <p:cNvSpPr>
            <a:spLocks noGrp="1"/>
          </p:cNvSpPr>
          <p:nvPr>
            <p:ph idx="1"/>
          </p:nvPr>
        </p:nvSpPr>
        <p:spPr>
          <a:xfrm>
            <a:off x="632884" y="975783"/>
            <a:ext cx="4952753" cy="4919863"/>
          </a:xfrm>
        </p:spPr>
        <p:txBody>
          <a:bodyPr/>
          <a:lstStyle/>
          <a:p>
            <a:pPr marL="0" indent="0" algn="l"/>
            <a:r>
              <a:rPr lang="en-US" sz="2133" dirty="0">
                <a:solidFill>
                  <a:srgbClr val="000000"/>
                </a:solidFill>
              </a:rPr>
              <a:t>The figure shows portions of the MIB structure defined by Cisco. Note how the OID can be described in words or numbers to help locate a particular variable in the tree. </a:t>
            </a:r>
          </a:p>
          <a:p>
            <a:pPr marL="0" indent="0" algn="l"/>
            <a:endParaRPr lang="en-US" sz="2133" dirty="0">
              <a:solidFill>
                <a:srgbClr val="000000"/>
              </a:solidFill>
            </a:endParaRPr>
          </a:p>
          <a:p>
            <a:pPr marL="0" indent="0" algn="l"/>
            <a:r>
              <a:rPr lang="en-US" sz="2133" dirty="0">
                <a:solidFill>
                  <a:srgbClr val="000000"/>
                </a:solidFill>
              </a:rPr>
              <a:t>OIDs belonging to Cisco, are numbered as follows: .iso (1).org (3).</a:t>
            </a:r>
            <a:r>
              <a:rPr lang="en-US" sz="2133" dirty="0" err="1">
                <a:solidFill>
                  <a:srgbClr val="000000"/>
                </a:solidFill>
              </a:rPr>
              <a:t>dod</a:t>
            </a:r>
            <a:r>
              <a:rPr lang="en-US" sz="2133" dirty="0">
                <a:solidFill>
                  <a:srgbClr val="000000"/>
                </a:solidFill>
              </a:rPr>
              <a:t> (6).internet (1).private (4).enterprises (1).cisco (9). </a:t>
            </a:r>
          </a:p>
          <a:p>
            <a:pPr marL="0" indent="0" algn="l"/>
            <a:endParaRPr lang="en-US" sz="2133" dirty="0">
              <a:solidFill>
                <a:srgbClr val="000000"/>
              </a:solidFill>
            </a:endParaRPr>
          </a:p>
          <a:p>
            <a:pPr marL="0" indent="0" algn="l"/>
            <a:r>
              <a:rPr lang="en-US" sz="2133" dirty="0">
                <a:solidFill>
                  <a:srgbClr val="000000"/>
                </a:solidFill>
              </a:rPr>
              <a:t>Therefore, the OID is 1.3.6.1.4.1.9.</a:t>
            </a:r>
          </a:p>
          <a:p>
            <a:pPr marL="0" indent="0" algn="l"/>
            <a:br>
              <a:rPr lang="en-US" sz="2133" dirty="0">
                <a:solidFill>
                  <a:srgbClr val="000000"/>
                </a:solidFill>
              </a:rPr>
            </a:br>
            <a:endParaRPr lang="en-US" sz="2133" dirty="0">
              <a:solidFill>
                <a:srgbClr val="000000"/>
              </a:solidFill>
            </a:endParaRPr>
          </a:p>
          <a:p>
            <a:pPr marL="0" indent="0" algn="l"/>
            <a:endParaRPr lang="en-US" sz="2133" dirty="0">
              <a:solidFill>
                <a:srgbClr val="000000"/>
              </a:solidFill>
            </a:endParaRPr>
          </a:p>
        </p:txBody>
      </p:sp>
      <p:pic>
        <p:nvPicPr>
          <p:cNvPr id="7" name="Picture 6">
            <a:extLst>
              <a:ext uri="{FF2B5EF4-FFF2-40B4-BE49-F238E27FC236}">
                <a16:creationId xmlns:a16="http://schemas.microsoft.com/office/drawing/2014/main" id="{91DA170E-F686-8046-9CBA-616E798096AC}"/>
              </a:ext>
            </a:extLst>
          </p:cNvPr>
          <p:cNvPicPr>
            <a:picLocks noChangeAspect="1"/>
          </p:cNvPicPr>
          <p:nvPr/>
        </p:nvPicPr>
        <p:blipFill>
          <a:blip r:embed="rId3"/>
          <a:stretch>
            <a:fillRect/>
          </a:stretch>
        </p:blipFill>
        <p:spPr>
          <a:xfrm>
            <a:off x="6354288" y="798840"/>
            <a:ext cx="4427763" cy="5185144"/>
          </a:xfrm>
          <a:prstGeom prst="rect">
            <a:avLst/>
          </a:prstGeom>
        </p:spPr>
      </p:pic>
    </p:spTree>
    <p:extLst>
      <p:ext uri="{BB962C8B-B14F-4D97-AF65-F5344CB8AC3E}">
        <p14:creationId xmlns:p14="http://schemas.microsoft.com/office/powerpoint/2010/main" val="10041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57200" indent="-457200">
              <a:buFont typeface="+mj-lt"/>
              <a:buAutoNum type="arabicPeriod"/>
            </a:pPr>
            <a:r>
              <a:rPr lang="sv-SE" sz="2400" i="1" dirty="0" err="1"/>
              <a:t>Client</a:t>
            </a:r>
            <a:r>
              <a:rPr lang="sv-SE" sz="2400" i="1" dirty="0"/>
              <a:t> (browser) </a:t>
            </a:r>
            <a:r>
              <a:rPr lang="sv-SE" sz="2400" dirty="0" err="1"/>
              <a:t>contact</a:t>
            </a:r>
            <a:r>
              <a:rPr lang="sv-SE" sz="2400" dirty="0"/>
              <a:t> the </a:t>
            </a:r>
            <a:r>
              <a:rPr lang="sv-SE" sz="2400" dirty="0" err="1"/>
              <a:t>webserver</a:t>
            </a:r>
            <a:endParaRPr lang="sv-SE" sz="2400" dirty="0"/>
          </a:p>
          <a:p>
            <a:pPr lvl="1"/>
            <a:r>
              <a:rPr lang="sv-SE" sz="2000" dirty="0"/>
              <a:t>HTTP-</a:t>
            </a:r>
            <a:r>
              <a:rPr lang="sv-SE" sz="2000" dirty="0" err="1"/>
              <a:t>request</a:t>
            </a:r>
            <a:r>
              <a:rPr lang="sv-SE" sz="2000" dirty="0"/>
              <a:t> (URL)</a:t>
            </a:r>
          </a:p>
          <a:p>
            <a:pPr marL="457200" indent="-457200">
              <a:buFont typeface="+mj-lt"/>
              <a:buAutoNum type="arabicPeriod"/>
            </a:pPr>
            <a:r>
              <a:rPr lang="sv-SE" sz="2400" i="1" dirty="0"/>
              <a:t>Server </a:t>
            </a:r>
            <a:r>
              <a:rPr lang="sv-SE" sz="2400" dirty="0" err="1"/>
              <a:t>fetches </a:t>
            </a:r>
            <a:r>
              <a:rPr lang="sv-SE" sz="2400" dirty="0"/>
              <a:t>from the </a:t>
            </a:r>
            <a:r>
              <a:rPr lang="sv-SE" sz="2400" dirty="0" err="1"/>
              <a:t>harddrive, or creates on the fly,</a:t>
            </a:r>
            <a:r>
              <a:rPr lang="sv-SE" sz="2400" dirty="0"/>
              <a:t> a </a:t>
            </a:r>
            <a:r>
              <a:rPr lang="sv-SE" sz="2400" dirty="0" err="1"/>
              <a:t>file</a:t>
            </a:r>
            <a:endParaRPr lang="sv-SE" sz="2400" dirty="0"/>
          </a:p>
          <a:p>
            <a:pPr marL="457200" indent="-457200">
              <a:buFont typeface="+mj-lt"/>
              <a:buAutoNum type="arabicPeriod"/>
            </a:pPr>
            <a:r>
              <a:rPr lang="sv-SE" sz="2400" i="1" dirty="0"/>
              <a:t>Server</a:t>
            </a:r>
            <a:r>
              <a:rPr lang="sv-SE" sz="2400" dirty="0"/>
              <a:t> </a:t>
            </a:r>
            <a:r>
              <a:rPr lang="sv-SE" sz="2400" dirty="0" err="1"/>
              <a:t>sends</a:t>
            </a:r>
            <a:r>
              <a:rPr lang="sv-SE" sz="2400" dirty="0"/>
              <a:t> the </a:t>
            </a:r>
            <a:r>
              <a:rPr lang="sv-SE" sz="2400" dirty="0" err="1"/>
              <a:t>file</a:t>
            </a:r>
            <a:r>
              <a:rPr lang="sv-SE" sz="2400" dirty="0"/>
              <a:t> as a </a:t>
            </a:r>
            <a:r>
              <a:rPr lang="sv-SE" sz="2400" dirty="0" err="1"/>
              <a:t>response</a:t>
            </a:r>
            <a:endParaRPr lang="sv-SE" sz="2400" dirty="0"/>
          </a:p>
          <a:p>
            <a:pPr marL="457200" indent="-457200">
              <a:buFont typeface="+mj-lt"/>
              <a:buAutoNum type="arabicPeriod"/>
            </a:pPr>
            <a:r>
              <a:rPr lang="sv-SE" sz="2400" dirty="0"/>
              <a:t>Connection </a:t>
            </a:r>
            <a:r>
              <a:rPr lang="sv-SE" sz="2400" dirty="0" err="1"/>
              <a:t>closed</a:t>
            </a:r>
            <a:br>
              <a:rPr lang="sv-SE" sz="2000" dirty="0"/>
            </a:br>
            <a:br>
              <a:rPr lang="sv-SE" sz="2000" dirty="0"/>
            </a:br>
            <a:endParaRPr lang="sv-SE" sz="2000" dirty="0"/>
          </a:p>
        </p:txBody>
      </p:sp>
      <p:sp>
        <p:nvSpPr>
          <p:cNvPr id="5" name="Slide Number Placeholder 4">
            <a:extLst>
              <a:ext uri="{FF2B5EF4-FFF2-40B4-BE49-F238E27FC236}">
                <a16:creationId xmlns:a16="http://schemas.microsoft.com/office/drawing/2014/main" id="{D11BDBEA-A547-A8E9-AD33-FBB07FC39FF8}"/>
              </a:ext>
            </a:extLst>
          </p:cNvPr>
          <p:cNvSpPr>
            <a:spLocks noGrp="1"/>
          </p:cNvSpPr>
          <p:nvPr>
            <p:ph type="sldNum" sz="quarter" idx="4294967295"/>
          </p:nvPr>
        </p:nvSpPr>
        <p:spPr>
          <a:xfrm>
            <a:off x="63751" y="6095723"/>
            <a:ext cx="519941" cy="221341"/>
          </a:xfrm>
        </p:spPr>
        <p:txBody>
          <a:bodyPr/>
          <a:lstStyle/>
          <a:p>
            <a:fld id="{5E58F947-193A-8A47-BB37-3D778A6EE5C1}" type="slidenum">
              <a:rPr lang="sv-SE" smtClean="0"/>
              <a:pPr/>
              <a:t>6</a:t>
            </a:fld>
            <a:endParaRPr lang="sv-SE" dirty="0"/>
          </a:p>
        </p:txBody>
      </p:sp>
      <p:sp>
        <p:nvSpPr>
          <p:cNvPr id="4" name="Footer Placeholder 3">
            <a:extLst>
              <a:ext uri="{FF2B5EF4-FFF2-40B4-BE49-F238E27FC236}">
                <a16:creationId xmlns:a16="http://schemas.microsoft.com/office/drawing/2014/main" id="{92D0184F-C7C6-DF8B-CE96-65A7E9D425F5}"/>
              </a:ext>
            </a:extLst>
          </p:cNvPr>
          <p:cNvSpPr>
            <a:spLocks noGrp="1"/>
          </p:cNvSpPr>
          <p:nvPr>
            <p:ph type="ftr" sz="quarter" idx="4294967295"/>
          </p:nvPr>
        </p:nvSpPr>
        <p:spPr>
          <a:xfrm>
            <a:off x="47876" y="6587555"/>
            <a:ext cx="4222499" cy="227584"/>
          </a:xfrm>
        </p:spPr>
        <p:txBody>
          <a:bodyPr/>
          <a:lstStyle/>
          <a:p>
            <a:r>
              <a:rPr lang="en-US"/>
              <a:t>WEB</a:t>
            </a:r>
            <a:endParaRPr lang="en-US" dirty="0"/>
          </a:p>
        </p:txBody>
      </p:sp>
      <p:sp>
        <p:nvSpPr>
          <p:cNvPr id="9" name="Title 8">
            <a:extLst>
              <a:ext uri="{FF2B5EF4-FFF2-40B4-BE49-F238E27FC236}">
                <a16:creationId xmlns:a16="http://schemas.microsoft.com/office/drawing/2014/main" id="{801C53F7-5DAD-03FE-7B21-46477630E8C8}"/>
              </a:ext>
            </a:extLst>
          </p:cNvPr>
          <p:cNvSpPr>
            <a:spLocks noGrp="1"/>
          </p:cNvSpPr>
          <p:nvPr>
            <p:ph type="title"/>
          </p:nvPr>
        </p:nvSpPr>
        <p:spPr/>
        <p:txBody>
          <a:bodyPr/>
          <a:lstStyle/>
          <a:p>
            <a:r>
              <a:rPr lang="en-GB" dirty="0"/>
              <a:t>HOW A WEBSERVER WORKS</a:t>
            </a:r>
            <a:endParaRPr lang="en-SE" dirty="0"/>
          </a:p>
        </p:txBody>
      </p:sp>
    </p:spTree>
    <p:extLst>
      <p:ext uri="{BB962C8B-B14F-4D97-AF65-F5344CB8AC3E}">
        <p14:creationId xmlns:p14="http://schemas.microsoft.com/office/powerpoint/2010/main" val="2171276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SNMP Polling Scenario</a:t>
            </a:r>
          </a:p>
        </p:txBody>
      </p:sp>
      <p:sp>
        <p:nvSpPr>
          <p:cNvPr id="5" name="Content Placeholder 4">
            <a:extLst>
              <a:ext uri="{FF2B5EF4-FFF2-40B4-BE49-F238E27FC236}">
                <a16:creationId xmlns:a16="http://schemas.microsoft.com/office/drawing/2014/main" id="{7060DDF2-7B53-CA40-82CA-CFCBFBF9995F}"/>
              </a:ext>
            </a:extLst>
          </p:cNvPr>
          <p:cNvSpPr>
            <a:spLocks noGrp="1"/>
          </p:cNvSpPr>
          <p:nvPr>
            <p:ph idx="1"/>
          </p:nvPr>
        </p:nvSpPr>
        <p:spPr>
          <a:xfrm>
            <a:off x="632883" y="975784"/>
            <a:ext cx="11040076" cy="2275417"/>
          </a:xfrm>
        </p:spPr>
        <p:txBody>
          <a:bodyPr/>
          <a:lstStyle/>
          <a:p>
            <a:pPr marL="457189" indent="-457189" algn="l">
              <a:buFont typeface="Arial" panose="020B0604020202020204" pitchFamily="34" charset="0"/>
              <a:buChar char="•"/>
            </a:pPr>
            <a:r>
              <a:rPr lang="en-US" sz="2133" dirty="0">
                <a:solidFill>
                  <a:srgbClr val="000000"/>
                </a:solidFill>
              </a:rPr>
              <a:t>SNMP can be used is to observe CPU utilization over a period of time by polling devices. CPU statistics can then be compiled on the NMS and graphed. This creates a baseline for the network administrator.</a:t>
            </a:r>
          </a:p>
          <a:p>
            <a:pPr marL="457189" indent="-457189" algn="l">
              <a:buFont typeface="Arial" panose="020B0604020202020204" pitchFamily="34" charset="0"/>
              <a:buChar char="•"/>
            </a:pPr>
            <a:r>
              <a:rPr lang="en-US" sz="2133" dirty="0">
                <a:solidFill>
                  <a:srgbClr val="000000"/>
                </a:solidFill>
              </a:rPr>
              <a:t>The data is retrieved via the </a:t>
            </a:r>
            <a:r>
              <a:rPr lang="en-US" sz="2133" dirty="0" err="1">
                <a:solidFill>
                  <a:srgbClr val="000000"/>
                </a:solidFill>
              </a:rPr>
              <a:t>snmpget</a:t>
            </a:r>
            <a:r>
              <a:rPr lang="en-US" sz="2133" dirty="0">
                <a:solidFill>
                  <a:srgbClr val="000000"/>
                </a:solidFill>
              </a:rPr>
              <a:t> utility, issued on the NMS. Using the </a:t>
            </a:r>
            <a:r>
              <a:rPr lang="en-US" sz="2133" dirty="0" err="1">
                <a:solidFill>
                  <a:srgbClr val="000000"/>
                </a:solidFill>
              </a:rPr>
              <a:t>snmpget</a:t>
            </a:r>
            <a:r>
              <a:rPr lang="en-US" sz="2133" dirty="0">
                <a:solidFill>
                  <a:srgbClr val="000000"/>
                </a:solidFill>
              </a:rPr>
              <a:t> utility, you can manually retrieve real-time data, or have the NMS run a report. This report would give you a period of time that you could use the data to get the average.</a:t>
            </a:r>
          </a:p>
        </p:txBody>
      </p:sp>
      <p:pic>
        <p:nvPicPr>
          <p:cNvPr id="8" name="Picture 7">
            <a:extLst>
              <a:ext uri="{FF2B5EF4-FFF2-40B4-BE49-F238E27FC236}">
                <a16:creationId xmlns:a16="http://schemas.microsoft.com/office/drawing/2014/main" id="{7F91701B-F65E-974D-82B1-99917330E016}"/>
              </a:ext>
            </a:extLst>
          </p:cNvPr>
          <p:cNvPicPr>
            <a:picLocks noChangeAspect="1"/>
          </p:cNvPicPr>
          <p:nvPr/>
        </p:nvPicPr>
        <p:blipFill>
          <a:blip r:embed="rId3"/>
          <a:stretch>
            <a:fillRect/>
          </a:stretch>
        </p:blipFill>
        <p:spPr>
          <a:xfrm>
            <a:off x="632884" y="3251201"/>
            <a:ext cx="8650121" cy="3203748"/>
          </a:xfrm>
          <a:prstGeom prst="rect">
            <a:avLst/>
          </a:prstGeom>
        </p:spPr>
      </p:pic>
    </p:spTree>
    <p:extLst>
      <p:ext uri="{BB962C8B-B14F-4D97-AF65-F5344CB8AC3E}">
        <p14:creationId xmlns:p14="http://schemas.microsoft.com/office/powerpoint/2010/main" val="90775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AAE8D7-EBDE-9645-B4E8-3049CBA119DB}"/>
              </a:ext>
            </a:extLst>
          </p:cNvPr>
          <p:cNvPicPr>
            <a:picLocks noChangeAspect="1"/>
          </p:cNvPicPr>
          <p:nvPr/>
        </p:nvPicPr>
        <p:blipFill>
          <a:blip r:embed="rId3"/>
          <a:stretch>
            <a:fillRect/>
          </a:stretch>
        </p:blipFill>
        <p:spPr>
          <a:xfrm>
            <a:off x="6096000" y="1486786"/>
            <a:ext cx="5249614" cy="3506128"/>
          </a:xfrm>
          <a:prstGeom prst="rect">
            <a:avLst/>
          </a:prstGeom>
          <a:ln>
            <a:solidFill>
              <a:srgbClr val="000000"/>
            </a:solidFill>
          </a:ln>
        </p:spPr>
      </p:pic>
      <p:pic>
        <p:nvPicPr>
          <p:cNvPr id="8" name="Picture 7">
            <a:extLst>
              <a:ext uri="{FF2B5EF4-FFF2-40B4-BE49-F238E27FC236}">
                <a16:creationId xmlns:a16="http://schemas.microsoft.com/office/drawing/2014/main" id="{CFA122BD-2DC5-4B5C-FBA5-B485F99871E3}"/>
              </a:ext>
            </a:extLst>
          </p:cNvPr>
          <p:cNvPicPr>
            <a:picLocks noChangeAspect="1"/>
          </p:cNvPicPr>
          <p:nvPr/>
        </p:nvPicPr>
        <p:blipFill rotWithShape="1">
          <a:blip r:embed="rId4"/>
          <a:srcRect l="3283"/>
          <a:stretch/>
        </p:blipFill>
        <p:spPr>
          <a:xfrm>
            <a:off x="5693688" y="1125771"/>
            <a:ext cx="6298163" cy="4099369"/>
          </a:xfrm>
          <a:prstGeom prst="rect">
            <a:avLst/>
          </a:prstGeom>
          <a:ln>
            <a:solidFill>
              <a:schemeClr val="accent1">
                <a:lumMod val="75000"/>
              </a:schemeClr>
            </a:solidFill>
          </a:ln>
        </p:spPr>
      </p:pic>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11127317" cy="975783"/>
          </a:xfrm>
        </p:spPr>
        <p:txBody>
          <a:bodyPr/>
          <a:lstStyle/>
          <a:p>
            <a:r>
              <a:rPr lang="en-US" sz="2133" dirty="0"/>
              <a:t>SNMP</a:t>
            </a:r>
            <a:br>
              <a:rPr lang="en-US" dirty="0"/>
            </a:br>
            <a:r>
              <a:rPr lang="en-US" sz="3200" dirty="0"/>
              <a:t>SNMP Object Navigator</a:t>
            </a:r>
          </a:p>
        </p:txBody>
      </p:sp>
      <p:sp>
        <p:nvSpPr>
          <p:cNvPr id="4" name="Content Placeholder 3">
            <a:extLst>
              <a:ext uri="{FF2B5EF4-FFF2-40B4-BE49-F238E27FC236}">
                <a16:creationId xmlns:a16="http://schemas.microsoft.com/office/drawing/2014/main" id="{49743AA9-AEE2-AD41-884D-6E0C4E753B93}"/>
              </a:ext>
            </a:extLst>
          </p:cNvPr>
          <p:cNvSpPr>
            <a:spLocks noGrp="1"/>
          </p:cNvSpPr>
          <p:nvPr>
            <p:ph idx="1"/>
          </p:nvPr>
        </p:nvSpPr>
        <p:spPr>
          <a:xfrm>
            <a:off x="100542" y="1024466"/>
            <a:ext cx="5463117" cy="5173134"/>
          </a:xfrm>
        </p:spPr>
        <p:txBody>
          <a:bodyPr/>
          <a:lstStyle/>
          <a:p>
            <a:pPr marL="0" indent="0" algn="l"/>
            <a:r>
              <a:rPr lang="en-US" sz="2133" dirty="0">
                <a:solidFill>
                  <a:srgbClr val="000000"/>
                </a:solidFill>
              </a:rPr>
              <a:t>The </a:t>
            </a:r>
            <a:r>
              <a:rPr lang="en-US" sz="2133" i="1" dirty="0" err="1">
                <a:solidFill>
                  <a:srgbClr val="000000"/>
                </a:solidFill>
              </a:rPr>
              <a:t>snmpget</a:t>
            </a:r>
            <a:r>
              <a:rPr lang="en-US" sz="2133" dirty="0">
                <a:solidFill>
                  <a:srgbClr val="000000"/>
                </a:solidFill>
              </a:rPr>
              <a:t> utility gives some insight into the basic mechanics of how SNMP works.</a:t>
            </a:r>
          </a:p>
          <a:p>
            <a:pPr marL="0" indent="0" algn="l"/>
            <a:r>
              <a:rPr lang="en-US" sz="2133" dirty="0">
                <a:solidFill>
                  <a:srgbClr val="000000"/>
                </a:solidFill>
              </a:rPr>
              <a:t>However, working with long MIB variable names like 1.3.6.1.4.1.9.2.1.2 can be problematic for the average user. More commonly, the network operations staff uses a </a:t>
            </a:r>
            <a:r>
              <a:rPr lang="en-US" sz="2133" i="1" dirty="0">
                <a:solidFill>
                  <a:srgbClr val="000000"/>
                </a:solidFill>
              </a:rPr>
              <a:t>network management product </a:t>
            </a:r>
            <a:r>
              <a:rPr lang="en-US" sz="2133" dirty="0">
                <a:solidFill>
                  <a:srgbClr val="000000"/>
                </a:solidFill>
              </a:rPr>
              <a:t>with an easy-to-use GUI, which makes the entire MIB data variable naming transparent to the user.</a:t>
            </a:r>
          </a:p>
          <a:p>
            <a:pPr marL="0" indent="0" algn="l"/>
            <a:endParaRPr lang="en-US" sz="2133" dirty="0">
              <a:solidFill>
                <a:srgbClr val="000000"/>
              </a:solidFill>
            </a:endParaRPr>
          </a:p>
          <a:p>
            <a:pPr marL="0" indent="0" algn="l"/>
            <a:r>
              <a:rPr lang="en-US" sz="2133" dirty="0">
                <a:solidFill>
                  <a:srgbClr val="000000"/>
                </a:solidFill>
              </a:rPr>
              <a:t>The Cisco SNMP Navigator on the </a:t>
            </a:r>
            <a:r>
              <a:rPr lang="en-US" sz="2133" dirty="0">
                <a:solidFill>
                  <a:srgbClr val="000000"/>
                </a:solidFill>
                <a:hlinkClick r:id="rId5">
                  <a:extLst>
                    <a:ext uri="{A12FA001-AC4F-418D-AE19-62706E023703}">
                      <ahyp:hlinkClr xmlns:ahyp="http://schemas.microsoft.com/office/drawing/2018/hyperlinkcolor" val="tx"/>
                    </a:ext>
                  </a:extLst>
                </a:hlinkClick>
              </a:rPr>
              <a:t>http://www.cisco.com</a:t>
            </a:r>
            <a:r>
              <a:rPr lang="en-US" sz="2133" dirty="0">
                <a:solidFill>
                  <a:srgbClr val="000000"/>
                </a:solidFill>
              </a:rPr>
              <a:t> website allows a network administrator to research details about a particular OID.</a:t>
            </a:r>
          </a:p>
          <a:p>
            <a:pPr marL="457189" indent="-457189" algn="l">
              <a:buFont typeface="Arial" panose="020B0604020202020204" pitchFamily="34" charset="0"/>
              <a:buChar char="•"/>
            </a:pPr>
            <a:endParaRPr lang="en-US" sz="2133" dirty="0">
              <a:solidFill>
                <a:srgbClr val="000000"/>
              </a:solidFill>
            </a:endParaRPr>
          </a:p>
        </p:txBody>
      </p:sp>
      <p:sp>
        <p:nvSpPr>
          <p:cNvPr id="5" name="TextBox 4">
            <a:extLst>
              <a:ext uri="{FF2B5EF4-FFF2-40B4-BE49-F238E27FC236}">
                <a16:creationId xmlns:a16="http://schemas.microsoft.com/office/drawing/2014/main" id="{A5919CEB-FE49-B176-6F49-E8A426DE2111}"/>
              </a:ext>
            </a:extLst>
          </p:cNvPr>
          <p:cNvSpPr txBox="1"/>
          <p:nvPr/>
        </p:nvSpPr>
        <p:spPr>
          <a:xfrm>
            <a:off x="1143000" y="6455331"/>
            <a:ext cx="9182100" cy="369332"/>
          </a:xfrm>
          <a:prstGeom prst="rect">
            <a:avLst/>
          </a:prstGeom>
          <a:noFill/>
        </p:spPr>
        <p:txBody>
          <a:bodyPr wrap="square">
            <a:spAutoFit/>
          </a:bodyPr>
          <a:lstStyle/>
          <a:p>
            <a:r>
              <a:rPr lang="en-US" dirty="0">
                <a:hlinkClick r:id="rId6"/>
              </a:rPr>
              <a:t>https://snmp.cloudapps.cisco.com/Support/SNMP/do/BrowseOID.do</a:t>
            </a:r>
            <a:r>
              <a:rPr lang="en-US" dirty="0"/>
              <a:t> </a:t>
            </a:r>
          </a:p>
        </p:txBody>
      </p:sp>
    </p:spTree>
    <p:extLst>
      <p:ext uri="{BB962C8B-B14F-4D97-AF65-F5344CB8AC3E}">
        <p14:creationId xmlns:p14="http://schemas.microsoft.com/office/powerpoint/2010/main" val="224395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C80817F-49BF-20B9-05D0-C2E675095063}"/>
              </a:ext>
            </a:extLst>
          </p:cNvPr>
          <p:cNvSpPr>
            <a:spLocks noGrp="1"/>
          </p:cNvSpPr>
          <p:nvPr>
            <p:ph type="body" sz="quarter" idx="10"/>
          </p:nvPr>
        </p:nvSpPr>
        <p:spPr/>
        <p:txBody>
          <a:bodyPr>
            <a:normAutofit/>
          </a:bodyPr>
          <a:lstStyle/>
          <a:p>
            <a:pPr algn="ctr"/>
            <a:r>
              <a:rPr lang="en-US" dirty="0"/>
              <a:t>bye</a:t>
            </a:r>
          </a:p>
        </p:txBody>
      </p:sp>
      <p:pic>
        <p:nvPicPr>
          <p:cNvPr id="3" name="Picture 2" descr="A drawing of a building with people walking in front of it&#10;&#10;AI-generated content may be incorrect.">
            <a:extLst>
              <a:ext uri="{FF2B5EF4-FFF2-40B4-BE49-F238E27FC236}">
                <a16:creationId xmlns:a16="http://schemas.microsoft.com/office/drawing/2014/main" id="{8A29E404-506A-D4AA-23CD-F1C238DD25B5}"/>
              </a:ext>
            </a:extLst>
          </p:cNvPr>
          <p:cNvPicPr>
            <a:picLocks noChangeAspect="1"/>
          </p:cNvPicPr>
          <p:nvPr/>
        </p:nvPicPr>
        <p:blipFill>
          <a:blip r:embed="rId2"/>
          <a:stretch>
            <a:fillRect/>
          </a:stretch>
        </p:blipFill>
        <p:spPr>
          <a:xfrm>
            <a:off x="2495047" y="442495"/>
            <a:ext cx="7201905" cy="5973009"/>
          </a:xfrm>
          <a:prstGeom prst="rect">
            <a:avLst/>
          </a:prstGeom>
        </p:spPr>
      </p:pic>
    </p:spTree>
    <p:extLst>
      <p:ext uri="{BB962C8B-B14F-4D97-AF65-F5344CB8AC3E}">
        <p14:creationId xmlns:p14="http://schemas.microsoft.com/office/powerpoint/2010/main" val="3523428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239349" y="164638"/>
            <a:ext cx="1947797" cy="461665"/>
          </a:xfrm>
          <a:prstGeom prst="rect">
            <a:avLst/>
          </a:prstGeom>
          <a:noFill/>
        </p:spPr>
        <p:txBody>
          <a:bodyPr wrap="square" rtlCol="0">
            <a:spAutoFit/>
          </a:bodyPr>
          <a:lstStyle/>
          <a:p>
            <a:r>
              <a:rPr lang="sv-SE" sz="2400" dirty="0">
                <a:solidFill>
                  <a:prstClr val="black"/>
                </a:solidFill>
              </a:rPr>
              <a:t>End </a:t>
            </a:r>
            <a:r>
              <a:rPr lang="sv-SE" sz="2400" dirty="0" err="1">
                <a:solidFill>
                  <a:prstClr val="black"/>
                </a:solidFill>
              </a:rPr>
              <a:t>of</a:t>
            </a:r>
            <a:r>
              <a:rPr lang="sv-SE" sz="2400" dirty="0">
                <a:solidFill>
                  <a:prstClr val="black"/>
                </a:solidFill>
              </a:rPr>
              <a:t> Web</a:t>
            </a:r>
          </a:p>
        </p:txBody>
      </p:sp>
    </p:spTree>
    <p:extLst>
      <p:ext uri="{BB962C8B-B14F-4D97-AF65-F5344CB8AC3E}">
        <p14:creationId xmlns:p14="http://schemas.microsoft.com/office/powerpoint/2010/main" val="9379519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EEF566-DDD0-595A-3FB2-E0FBEEAC77E5}"/>
              </a:ext>
            </a:extLst>
          </p:cNvPr>
          <p:cNvSpPr>
            <a:spLocks noGrp="1"/>
          </p:cNvSpPr>
          <p:nvPr>
            <p:ph type="title"/>
          </p:nvPr>
        </p:nvSpPr>
        <p:spPr/>
        <p:txBody>
          <a:bodyPr/>
          <a:lstStyle/>
          <a:p>
            <a:endParaRPr lang="sv-SE" dirty="0"/>
          </a:p>
        </p:txBody>
      </p:sp>
      <p:sp>
        <p:nvSpPr>
          <p:cNvPr id="3" name="Platshållare för text 2">
            <a:extLst>
              <a:ext uri="{FF2B5EF4-FFF2-40B4-BE49-F238E27FC236}">
                <a16:creationId xmlns:a16="http://schemas.microsoft.com/office/drawing/2014/main" id="{485BF0E6-92C2-4CA0-8847-B7895FDEE0CA}"/>
              </a:ext>
            </a:extLst>
          </p:cNvPr>
          <p:cNvSpPr>
            <a:spLocks noGrp="1"/>
          </p:cNvSpPr>
          <p:nvPr>
            <p:ph type="body" idx="1"/>
          </p:nvPr>
        </p:nvSpPr>
        <p:spPr>
          <a:xfrm>
            <a:off x="1204026" y="3401568"/>
            <a:ext cx="9838516" cy="1500187"/>
          </a:xfrm>
        </p:spPr>
        <p:txBody>
          <a:bodyPr/>
          <a:lstStyle/>
          <a:p>
            <a:endParaRPr lang="sv-SE" dirty="0"/>
          </a:p>
        </p:txBody>
      </p:sp>
    </p:spTree>
    <p:extLst>
      <p:ext uri="{BB962C8B-B14F-4D97-AF65-F5344CB8AC3E}">
        <p14:creationId xmlns:p14="http://schemas.microsoft.com/office/powerpoint/2010/main" val="1198463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59A7521-28F5-42B1-8C66-66B5D2003117}"/>
              </a:ext>
            </a:extLst>
          </p:cNvPr>
          <p:cNvSpPr>
            <a:spLocks noGrp="1"/>
          </p:cNvSpPr>
          <p:nvPr>
            <p:ph type="title"/>
          </p:nvPr>
        </p:nvSpPr>
        <p:spPr>
          <a:xfrm>
            <a:off x="1204025" y="1303389"/>
            <a:ext cx="6111175" cy="1325563"/>
          </a:xfrm>
        </p:spPr>
        <p:txBody>
          <a:bodyPr/>
          <a:lstStyle/>
          <a:p>
            <a:endParaRPr lang="sv-SE" dirty="0"/>
          </a:p>
        </p:txBody>
      </p:sp>
      <p:sp>
        <p:nvSpPr>
          <p:cNvPr id="3" name="Platshållare för text 2">
            <a:extLst>
              <a:ext uri="{FF2B5EF4-FFF2-40B4-BE49-F238E27FC236}">
                <a16:creationId xmlns:a16="http://schemas.microsoft.com/office/drawing/2014/main" id="{DA7431C1-1AD8-4B8E-A1D7-113DC5700D54}"/>
              </a:ext>
            </a:extLst>
          </p:cNvPr>
          <p:cNvSpPr>
            <a:spLocks noGrp="1"/>
          </p:cNvSpPr>
          <p:nvPr>
            <p:ph type="body" sz="quarter" idx="13"/>
          </p:nvPr>
        </p:nvSpPr>
        <p:spPr>
          <a:xfrm>
            <a:off x="1204026" y="2704991"/>
            <a:ext cx="6111174" cy="2835275"/>
          </a:xfrm>
        </p:spPr>
        <p:txBody>
          <a:bodyPr/>
          <a:lstStyle/>
          <a:p>
            <a:endParaRPr lang="sv-SE" dirty="0"/>
          </a:p>
        </p:txBody>
      </p:sp>
      <p:sp>
        <p:nvSpPr>
          <p:cNvPr id="4" name="Platshållare för text 3">
            <a:extLst>
              <a:ext uri="{FF2B5EF4-FFF2-40B4-BE49-F238E27FC236}">
                <a16:creationId xmlns:a16="http://schemas.microsoft.com/office/drawing/2014/main" id="{D962FF1C-3337-444D-BC64-7A412B732D68}"/>
              </a:ext>
            </a:extLst>
          </p:cNvPr>
          <p:cNvSpPr>
            <a:spLocks noGrp="1"/>
          </p:cNvSpPr>
          <p:nvPr>
            <p:ph type="body" sz="quarter" idx="14"/>
          </p:nvPr>
        </p:nvSpPr>
        <p:spPr>
          <a:xfrm>
            <a:off x="8919327" y="788503"/>
            <a:ext cx="2839536" cy="4973657"/>
          </a:xfrm>
        </p:spPr>
        <p:txBody>
          <a:bodyPr/>
          <a:lstStyle/>
          <a:p>
            <a:endParaRPr lang="sv-SE" dirty="0"/>
          </a:p>
        </p:txBody>
      </p:sp>
    </p:spTree>
    <p:extLst>
      <p:ext uri="{BB962C8B-B14F-4D97-AF65-F5344CB8AC3E}">
        <p14:creationId xmlns:p14="http://schemas.microsoft.com/office/powerpoint/2010/main" val="3289541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A59C66-28A9-27AC-76B0-875F5E6AC39D}"/>
              </a:ext>
            </a:extLst>
          </p:cNvPr>
          <p:cNvSpPr>
            <a:spLocks noGrp="1"/>
          </p:cNvSpPr>
          <p:nvPr>
            <p:ph type="title"/>
          </p:nvPr>
        </p:nvSpPr>
        <p:spPr>
          <a:xfrm>
            <a:off x="1204026" y="1040607"/>
            <a:ext cx="9470598" cy="1600200"/>
          </a:xfrm>
        </p:spPr>
        <p:txBody>
          <a:bodyPr/>
          <a:lstStyle/>
          <a:p>
            <a:endParaRPr lang="sv-SE" dirty="0"/>
          </a:p>
        </p:txBody>
      </p:sp>
      <p:sp>
        <p:nvSpPr>
          <p:cNvPr id="6" name="Text Placeholder 5">
            <a:extLst>
              <a:ext uri="{FF2B5EF4-FFF2-40B4-BE49-F238E27FC236}">
                <a16:creationId xmlns:a16="http://schemas.microsoft.com/office/drawing/2014/main" id="{D7D6D606-C1FC-515A-69B6-C01AF0CFC3A0}"/>
              </a:ext>
            </a:extLst>
          </p:cNvPr>
          <p:cNvSpPr>
            <a:spLocks noGrp="1"/>
          </p:cNvSpPr>
          <p:nvPr>
            <p:ph type="body" idx="1"/>
          </p:nvPr>
        </p:nvSpPr>
        <p:spPr>
          <a:xfrm>
            <a:off x="1204026" y="2688609"/>
            <a:ext cx="9838516" cy="2902424"/>
          </a:xfrm>
        </p:spPr>
        <p:txBody>
          <a:bodyPr/>
          <a:lstStyle/>
          <a:p>
            <a:endParaRPr lang="sv-SE" dirty="0"/>
          </a:p>
        </p:txBody>
      </p:sp>
    </p:spTree>
    <p:extLst>
      <p:ext uri="{BB962C8B-B14F-4D97-AF65-F5344CB8AC3E}">
        <p14:creationId xmlns:p14="http://schemas.microsoft.com/office/powerpoint/2010/main" val="35416402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3DD7-4761-33B1-1A0D-9D349CE4F3C9}"/>
              </a:ext>
            </a:extLst>
          </p:cNvPr>
          <p:cNvSpPr>
            <a:spLocks noGrp="1"/>
          </p:cNvSpPr>
          <p:nvPr>
            <p:ph type="title"/>
          </p:nvPr>
        </p:nvSpPr>
        <p:spPr/>
        <p:txBody>
          <a:bodyPr/>
          <a:lstStyle/>
          <a:p>
            <a:endParaRPr lang="sv-SE" dirty="0"/>
          </a:p>
        </p:txBody>
      </p:sp>
      <p:sp>
        <p:nvSpPr>
          <p:cNvPr id="10" name="Text Placeholder 9">
            <a:extLst>
              <a:ext uri="{FF2B5EF4-FFF2-40B4-BE49-F238E27FC236}">
                <a16:creationId xmlns:a16="http://schemas.microsoft.com/office/drawing/2014/main" id="{AD00394B-B2ED-4B70-7C7A-290A68A6FCF5}"/>
              </a:ext>
            </a:extLst>
          </p:cNvPr>
          <p:cNvSpPr>
            <a:spLocks noGrp="1"/>
          </p:cNvSpPr>
          <p:nvPr>
            <p:ph type="body" idx="1"/>
          </p:nvPr>
        </p:nvSpPr>
        <p:spPr/>
        <p:txBody>
          <a:bodyPr/>
          <a:lstStyle/>
          <a:p>
            <a:endParaRPr lang="sv-SE" dirty="0"/>
          </a:p>
        </p:txBody>
      </p:sp>
    </p:spTree>
    <p:extLst>
      <p:ext uri="{BB962C8B-B14F-4D97-AF65-F5344CB8AC3E}">
        <p14:creationId xmlns:p14="http://schemas.microsoft.com/office/powerpoint/2010/main" val="553348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A462F-8CEA-B3BF-206C-F0ACA3C3C24E}"/>
              </a:ext>
            </a:extLst>
          </p:cNvPr>
          <p:cNvSpPr>
            <a:spLocks noGrp="1"/>
          </p:cNvSpPr>
          <p:nvPr>
            <p:ph type="title"/>
          </p:nvPr>
        </p:nvSpPr>
        <p:spPr/>
        <p:txBody>
          <a:bodyPr/>
          <a:lstStyle/>
          <a:p>
            <a:endParaRPr lang="sv-SE" dirty="0"/>
          </a:p>
        </p:txBody>
      </p:sp>
      <p:sp>
        <p:nvSpPr>
          <p:cNvPr id="3" name="Text Placeholder 2">
            <a:extLst>
              <a:ext uri="{FF2B5EF4-FFF2-40B4-BE49-F238E27FC236}">
                <a16:creationId xmlns:a16="http://schemas.microsoft.com/office/drawing/2014/main" id="{EE2957F1-C732-FAEC-15FC-71746BC0BD11}"/>
              </a:ext>
            </a:extLst>
          </p:cNvPr>
          <p:cNvSpPr>
            <a:spLocks noGrp="1"/>
          </p:cNvSpPr>
          <p:nvPr>
            <p:ph type="body" idx="1"/>
          </p:nvPr>
        </p:nvSpPr>
        <p:spPr/>
        <p:txBody>
          <a:bodyPr/>
          <a:lstStyle/>
          <a:p>
            <a:endParaRPr lang="sv-SE" dirty="0"/>
          </a:p>
        </p:txBody>
      </p:sp>
    </p:spTree>
    <p:extLst>
      <p:ext uri="{BB962C8B-B14F-4D97-AF65-F5344CB8AC3E}">
        <p14:creationId xmlns:p14="http://schemas.microsoft.com/office/powerpoint/2010/main" val="1267959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047E8-6E20-C0BC-4133-54DE9F5D81CB}"/>
              </a:ext>
            </a:extLst>
          </p:cNvPr>
          <p:cNvSpPr>
            <a:spLocks noGrp="1"/>
          </p:cNvSpPr>
          <p:nvPr>
            <p:ph type="title"/>
          </p:nvPr>
        </p:nvSpPr>
        <p:spPr/>
        <p:txBody>
          <a:bodyPr/>
          <a:lstStyle/>
          <a:p>
            <a:endParaRPr lang="sv-SE" dirty="0"/>
          </a:p>
        </p:txBody>
      </p:sp>
      <p:sp>
        <p:nvSpPr>
          <p:cNvPr id="4" name="Text Placeholder 3">
            <a:extLst>
              <a:ext uri="{FF2B5EF4-FFF2-40B4-BE49-F238E27FC236}">
                <a16:creationId xmlns:a16="http://schemas.microsoft.com/office/drawing/2014/main" id="{8D828F68-581C-4E40-5E0F-1C8D2F0BB496}"/>
              </a:ext>
            </a:extLst>
          </p:cNvPr>
          <p:cNvSpPr>
            <a:spLocks noGrp="1"/>
          </p:cNvSpPr>
          <p:nvPr>
            <p:ph type="body" idx="1"/>
          </p:nvPr>
        </p:nvSpPr>
        <p:spPr/>
        <p:txBody>
          <a:bodyPr/>
          <a:lstStyle/>
          <a:p>
            <a:endParaRPr lang="sv-SE" dirty="0"/>
          </a:p>
        </p:txBody>
      </p:sp>
    </p:spTree>
    <p:extLst>
      <p:ext uri="{BB962C8B-B14F-4D97-AF65-F5344CB8AC3E}">
        <p14:creationId xmlns:p14="http://schemas.microsoft.com/office/powerpoint/2010/main" val="1388526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a:latin typeface="Arial" panose="020B0604020202020204" pitchFamily="34" charset="0"/>
                <a:cs typeface="Arial" panose="020B0604020202020204" pitchFamily="34" charset="0"/>
              </a:rPr>
              <a:t>URL - </a:t>
            </a:r>
            <a:r>
              <a:rPr lang="en-GB" b="1" dirty="0">
                <a:latin typeface="Arial" panose="020B0604020202020204" pitchFamily="34" charset="0"/>
                <a:cs typeface="Arial" panose="020B0604020202020204" pitchFamily="34" charset="0"/>
              </a:rPr>
              <a:t>Uniform Resource Locator</a:t>
            </a:r>
            <a:endParaRPr lang="sv-SE"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sv-SE" sz="2400" dirty="0" err="1"/>
              <a:t>Address</a:t>
            </a:r>
            <a:r>
              <a:rPr lang="sv-SE" sz="2400" dirty="0"/>
              <a:t> to an </a:t>
            </a:r>
            <a:r>
              <a:rPr lang="sv-SE" sz="2400" dirty="0" err="1"/>
              <a:t>object</a:t>
            </a:r>
            <a:r>
              <a:rPr lang="sv-SE" sz="2400" dirty="0"/>
              <a:t> or a service</a:t>
            </a:r>
            <a:br>
              <a:rPr lang="sv-SE" sz="2400" dirty="0"/>
            </a:br>
            <a:endParaRPr lang="en-GB" sz="2400" dirty="0"/>
          </a:p>
          <a:p>
            <a:pPr lvl="1"/>
            <a:r>
              <a:rPr lang="en-GB" sz="2000" b="1" dirty="0">
                <a:latin typeface="Consolas" panose="020B0609020204030204" pitchFamily="49" charset="0"/>
              </a:rPr>
              <a:t>http://xxx.xxx.yy:port/directory/file.txt</a:t>
            </a:r>
          </a:p>
          <a:p>
            <a:pPr lvl="1"/>
            <a:r>
              <a:rPr lang="en-GB" sz="2000" b="1" dirty="0">
                <a:latin typeface="Consolas" panose="020B0609020204030204" pitchFamily="49" charset="0"/>
              </a:rPr>
              <a:t>http://www.hv.se:777/pub/file.txt</a:t>
            </a:r>
            <a:endParaRPr lang="en-GB" sz="2000" dirty="0"/>
          </a:p>
          <a:p>
            <a:r>
              <a:rPr lang="sv-SE" sz="2400" dirty="0" err="1"/>
              <a:t>Protocol</a:t>
            </a:r>
            <a:r>
              <a:rPr lang="sv-SE" sz="2400" dirty="0"/>
              <a:t> or </a:t>
            </a:r>
            <a:r>
              <a:rPr lang="sv-SE" sz="2400" dirty="0" err="1"/>
              <a:t>application</a:t>
            </a:r>
            <a:endParaRPr lang="sv-SE" sz="2400" dirty="0"/>
          </a:p>
          <a:p>
            <a:r>
              <a:rPr lang="en-GB" sz="2400" dirty="0"/>
              <a:t>Hostname (computer address)</a:t>
            </a:r>
          </a:p>
          <a:p>
            <a:r>
              <a:rPr lang="en-GB" sz="2400" dirty="0"/>
              <a:t>TCP-port (opt)</a:t>
            </a:r>
          </a:p>
          <a:p>
            <a:r>
              <a:rPr lang="sv-SE" sz="2400" dirty="0"/>
              <a:t>Directory</a:t>
            </a:r>
            <a:r>
              <a:rPr lang="en-GB" sz="2400" dirty="0"/>
              <a:t> (opt)</a:t>
            </a:r>
          </a:p>
          <a:p>
            <a:r>
              <a:rPr lang="sv-SE" sz="2400" dirty="0" err="1"/>
              <a:t>File</a:t>
            </a:r>
            <a:r>
              <a:rPr lang="sv-SE" sz="2400" dirty="0"/>
              <a:t> </a:t>
            </a:r>
            <a:r>
              <a:rPr lang="sv-SE" sz="2400" dirty="0" err="1"/>
              <a:t>name</a:t>
            </a:r>
            <a:r>
              <a:rPr lang="en-GB" sz="2400" dirty="0"/>
              <a:t> (opt)</a:t>
            </a:r>
          </a:p>
          <a:p>
            <a:r>
              <a:rPr lang="sv-SE" sz="2400" dirty="0" err="1"/>
              <a:t>Protocol</a:t>
            </a:r>
            <a:r>
              <a:rPr lang="en-GB" sz="2400" dirty="0"/>
              <a:t>: </a:t>
            </a:r>
            <a:r>
              <a:rPr lang="en-GB" sz="2400" i="1" dirty="0"/>
              <a:t>http, https, ftp, file, </a:t>
            </a:r>
            <a:r>
              <a:rPr lang="en-GB" sz="2400" i="1" dirty="0" err="1"/>
              <a:t>mailto</a:t>
            </a:r>
            <a:endParaRPr lang="en-GB" sz="2400" i="1" dirty="0"/>
          </a:p>
        </p:txBody>
      </p:sp>
    </p:spTree>
    <p:extLst>
      <p:ext uri="{BB962C8B-B14F-4D97-AF65-F5344CB8AC3E}">
        <p14:creationId xmlns:p14="http://schemas.microsoft.com/office/powerpoint/2010/main" val="1326223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ACE5-23EB-5976-3375-9498CC42A3BA}"/>
              </a:ext>
            </a:extLst>
          </p:cNvPr>
          <p:cNvSpPr>
            <a:spLocks noGrp="1"/>
          </p:cNvSpPr>
          <p:nvPr>
            <p:ph type="title"/>
          </p:nvPr>
        </p:nvSpPr>
        <p:spPr>
          <a:xfrm>
            <a:off x="6780006" y="561054"/>
            <a:ext cx="4623337" cy="1559571"/>
          </a:xfrm>
        </p:spPr>
        <p:txBody>
          <a:bodyPr/>
          <a:lstStyle/>
          <a:p>
            <a:endParaRPr lang="sv-SE" dirty="0"/>
          </a:p>
        </p:txBody>
      </p:sp>
      <p:sp>
        <p:nvSpPr>
          <p:cNvPr id="3" name="Text Placeholder 2">
            <a:extLst>
              <a:ext uri="{FF2B5EF4-FFF2-40B4-BE49-F238E27FC236}">
                <a16:creationId xmlns:a16="http://schemas.microsoft.com/office/drawing/2014/main" id="{DC3F90BB-CC8F-3C60-ACC3-DAD8E1899C26}"/>
              </a:ext>
            </a:extLst>
          </p:cNvPr>
          <p:cNvSpPr>
            <a:spLocks noGrp="1"/>
          </p:cNvSpPr>
          <p:nvPr>
            <p:ph type="body" sz="quarter" idx="13"/>
          </p:nvPr>
        </p:nvSpPr>
        <p:spPr>
          <a:xfrm>
            <a:off x="6780006" y="2212161"/>
            <a:ext cx="4623337" cy="3672301"/>
          </a:xfrm>
        </p:spPr>
        <p:txBody>
          <a:bodyPr/>
          <a:lstStyle/>
          <a:p>
            <a:endParaRPr lang="sv-SE" dirty="0"/>
          </a:p>
        </p:txBody>
      </p:sp>
      <p:sp>
        <p:nvSpPr>
          <p:cNvPr id="8" name="Picture Placeholder 7">
            <a:extLst>
              <a:ext uri="{FF2B5EF4-FFF2-40B4-BE49-F238E27FC236}">
                <a16:creationId xmlns:a16="http://schemas.microsoft.com/office/drawing/2014/main" id="{82B7B680-69BA-4353-3CF5-A365891205C8}"/>
              </a:ext>
            </a:extLst>
          </p:cNvPr>
          <p:cNvSpPr>
            <a:spLocks noGrp="1"/>
          </p:cNvSpPr>
          <p:nvPr>
            <p:ph type="pic" sz="quarter" idx="14"/>
          </p:nvPr>
        </p:nvSpPr>
        <p:spPr/>
        <p:txBody>
          <a:bodyPr/>
          <a:lstStyle/>
          <a:p>
            <a:endParaRPr lang="sv-SE"/>
          </a:p>
        </p:txBody>
      </p:sp>
    </p:spTree>
    <p:extLst>
      <p:ext uri="{BB962C8B-B14F-4D97-AF65-F5344CB8AC3E}">
        <p14:creationId xmlns:p14="http://schemas.microsoft.com/office/powerpoint/2010/main" val="2217861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A78AB8-061B-D7A0-76A9-6BCEA596EB23}"/>
              </a:ext>
            </a:extLst>
          </p:cNvPr>
          <p:cNvSpPr>
            <a:spLocks noGrp="1"/>
          </p:cNvSpPr>
          <p:nvPr>
            <p:ph type="title"/>
          </p:nvPr>
        </p:nvSpPr>
        <p:spPr>
          <a:xfrm>
            <a:off x="763254" y="561054"/>
            <a:ext cx="4623337" cy="1559571"/>
          </a:xfrm>
        </p:spPr>
        <p:txBody>
          <a:bodyPr/>
          <a:lstStyle/>
          <a:p>
            <a:endParaRPr lang="sv-SE" dirty="0"/>
          </a:p>
        </p:txBody>
      </p:sp>
      <p:sp>
        <p:nvSpPr>
          <p:cNvPr id="6" name="Text Placeholder 5">
            <a:extLst>
              <a:ext uri="{FF2B5EF4-FFF2-40B4-BE49-F238E27FC236}">
                <a16:creationId xmlns:a16="http://schemas.microsoft.com/office/drawing/2014/main" id="{C7D4B36E-C84C-60AA-8CA9-CFC3329E9FBB}"/>
              </a:ext>
            </a:extLst>
          </p:cNvPr>
          <p:cNvSpPr>
            <a:spLocks noGrp="1"/>
          </p:cNvSpPr>
          <p:nvPr>
            <p:ph type="body" sz="quarter" idx="13"/>
          </p:nvPr>
        </p:nvSpPr>
        <p:spPr>
          <a:xfrm>
            <a:off x="763254" y="2212161"/>
            <a:ext cx="4623337" cy="3672301"/>
          </a:xfrm>
        </p:spPr>
        <p:txBody>
          <a:bodyPr/>
          <a:lstStyle/>
          <a:p>
            <a:endParaRPr lang="sv-SE" dirty="0"/>
          </a:p>
        </p:txBody>
      </p:sp>
      <p:sp>
        <p:nvSpPr>
          <p:cNvPr id="4" name="Picture Placeholder 3">
            <a:extLst>
              <a:ext uri="{FF2B5EF4-FFF2-40B4-BE49-F238E27FC236}">
                <a16:creationId xmlns:a16="http://schemas.microsoft.com/office/drawing/2014/main" id="{66583465-0AF2-0BD2-1E2C-4541CF7EA367}"/>
              </a:ext>
            </a:extLst>
          </p:cNvPr>
          <p:cNvSpPr>
            <a:spLocks noGrp="1"/>
          </p:cNvSpPr>
          <p:nvPr>
            <p:ph type="pic" sz="quarter" idx="14"/>
          </p:nvPr>
        </p:nvSpPr>
        <p:spPr/>
        <p:txBody>
          <a:bodyPr/>
          <a:lstStyle/>
          <a:p>
            <a:endParaRPr lang="sv-SE"/>
          </a:p>
        </p:txBody>
      </p:sp>
    </p:spTree>
    <p:extLst>
      <p:ext uri="{BB962C8B-B14F-4D97-AF65-F5344CB8AC3E}">
        <p14:creationId xmlns:p14="http://schemas.microsoft.com/office/powerpoint/2010/main" val="11680758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0806F56-F696-3B6B-0967-EB6D0176C219}"/>
              </a:ext>
            </a:extLst>
          </p:cNvPr>
          <p:cNvSpPr>
            <a:spLocks noGrp="1"/>
          </p:cNvSpPr>
          <p:nvPr>
            <p:ph type="pic" idx="1"/>
          </p:nvPr>
        </p:nvSpPr>
        <p:spPr/>
        <p:txBody>
          <a:bodyPr/>
          <a:lstStyle/>
          <a:p>
            <a:endParaRPr lang="sv-SE" dirty="0"/>
          </a:p>
        </p:txBody>
      </p:sp>
      <p:sp>
        <p:nvSpPr>
          <p:cNvPr id="3" name="Text Placeholder 2">
            <a:extLst>
              <a:ext uri="{FF2B5EF4-FFF2-40B4-BE49-F238E27FC236}">
                <a16:creationId xmlns:a16="http://schemas.microsoft.com/office/drawing/2014/main" id="{1050837F-1FEB-3E33-D507-871691B0CAB8}"/>
              </a:ext>
            </a:extLst>
          </p:cNvPr>
          <p:cNvSpPr>
            <a:spLocks noGrp="1"/>
          </p:cNvSpPr>
          <p:nvPr>
            <p:ph type="body" sz="half" idx="10"/>
          </p:nvPr>
        </p:nvSpPr>
        <p:spPr/>
        <p:txBody>
          <a:bodyPr/>
          <a:lstStyle/>
          <a:p>
            <a:endParaRPr lang="sv-SE" dirty="0"/>
          </a:p>
        </p:txBody>
      </p:sp>
      <p:sp>
        <p:nvSpPr>
          <p:cNvPr id="4" name="Title 3">
            <a:extLst>
              <a:ext uri="{FF2B5EF4-FFF2-40B4-BE49-F238E27FC236}">
                <a16:creationId xmlns:a16="http://schemas.microsoft.com/office/drawing/2014/main" id="{F04EF89C-8B30-0B72-87D9-02BF7A2F82A5}"/>
              </a:ext>
            </a:extLst>
          </p:cNvPr>
          <p:cNvSpPr>
            <a:spLocks noGrp="1"/>
          </p:cNvSpPr>
          <p:nvPr>
            <p:ph type="title"/>
          </p:nvPr>
        </p:nvSpPr>
        <p:spPr/>
        <p:txBody>
          <a:bodyPr/>
          <a:lstStyle/>
          <a:p>
            <a:endParaRPr lang="sv-SE" dirty="0"/>
          </a:p>
        </p:txBody>
      </p:sp>
    </p:spTree>
    <p:extLst>
      <p:ext uri="{BB962C8B-B14F-4D97-AF65-F5344CB8AC3E}">
        <p14:creationId xmlns:p14="http://schemas.microsoft.com/office/powerpoint/2010/main" val="26545899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C0C4D-4A7F-8085-6ECB-0A0CBE43D830}"/>
              </a:ext>
            </a:extLst>
          </p:cNvPr>
          <p:cNvSpPr>
            <a:spLocks noGrp="1"/>
          </p:cNvSpPr>
          <p:nvPr>
            <p:ph type="title"/>
          </p:nvPr>
        </p:nvSpPr>
        <p:spPr/>
        <p:txBody>
          <a:bodyPr/>
          <a:lstStyle/>
          <a:p>
            <a:endParaRPr lang="sv-SE" dirty="0"/>
          </a:p>
        </p:txBody>
      </p:sp>
      <p:sp>
        <p:nvSpPr>
          <p:cNvPr id="3" name="Media Placeholder 2">
            <a:extLst>
              <a:ext uri="{FF2B5EF4-FFF2-40B4-BE49-F238E27FC236}">
                <a16:creationId xmlns:a16="http://schemas.microsoft.com/office/drawing/2014/main" id="{310C352C-AF41-8686-3A55-8CF15C049B23}"/>
              </a:ext>
            </a:extLst>
          </p:cNvPr>
          <p:cNvSpPr>
            <a:spLocks noGrp="1"/>
          </p:cNvSpPr>
          <p:nvPr>
            <p:ph type="media" sz="quarter" idx="15"/>
          </p:nvPr>
        </p:nvSpPr>
        <p:spPr/>
        <p:txBody>
          <a:bodyPr/>
          <a:lstStyle/>
          <a:p>
            <a:endParaRPr lang="sv-SE"/>
          </a:p>
        </p:txBody>
      </p:sp>
    </p:spTree>
    <p:extLst>
      <p:ext uri="{BB962C8B-B14F-4D97-AF65-F5344CB8AC3E}">
        <p14:creationId xmlns:p14="http://schemas.microsoft.com/office/powerpoint/2010/main" val="3654385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130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30188"/>
            <a:ext cx="9220200" cy="960258"/>
          </a:xfrm>
        </p:spPr>
        <p:txBody>
          <a:bodyPr/>
          <a:lstStyle/>
          <a:p>
            <a:r>
              <a:rPr lang="sv-SE" b="1" dirty="0">
                <a:latin typeface="Arial" panose="020B0604020202020204" pitchFamily="34" charset="0"/>
                <a:cs typeface="Arial" panose="020B0604020202020204" pitchFamily="34" charset="0"/>
              </a:rPr>
              <a:t>REQUEST</a:t>
            </a:r>
          </a:p>
        </p:txBody>
      </p:sp>
      <p:sp>
        <p:nvSpPr>
          <p:cNvPr id="3" name="Content Placeholder 2"/>
          <p:cNvSpPr>
            <a:spLocks noGrp="1"/>
          </p:cNvSpPr>
          <p:nvPr>
            <p:ph idx="1"/>
          </p:nvPr>
        </p:nvSpPr>
        <p:spPr>
          <a:xfrm>
            <a:off x="2268746" y="1825625"/>
            <a:ext cx="9085053" cy="4351338"/>
          </a:xfrm>
        </p:spPr>
        <p:txBody>
          <a:bodyPr>
            <a:normAutofit/>
          </a:bodyPr>
          <a:lstStyle/>
          <a:p>
            <a:r>
              <a:rPr lang="sv-SE" dirty="0"/>
              <a:t>A TCP </a:t>
            </a:r>
            <a:r>
              <a:rPr lang="sv-SE" dirty="0" err="1"/>
              <a:t>connection</a:t>
            </a:r>
            <a:r>
              <a:rPr lang="sv-SE" dirty="0"/>
              <a:t> is </a:t>
            </a:r>
            <a:r>
              <a:rPr lang="sv-SE" dirty="0" err="1"/>
              <a:t>created</a:t>
            </a:r>
            <a:r>
              <a:rPr lang="sv-SE" dirty="0"/>
              <a:t> to the server</a:t>
            </a:r>
          </a:p>
          <a:p>
            <a:r>
              <a:rPr lang="sv-SE" dirty="0" err="1"/>
              <a:t>Client</a:t>
            </a:r>
            <a:r>
              <a:rPr lang="sv-SE" dirty="0"/>
              <a:t> </a:t>
            </a:r>
            <a:r>
              <a:rPr lang="sv-SE" dirty="0" err="1"/>
              <a:t>sends</a:t>
            </a:r>
            <a:r>
              <a:rPr lang="sv-SE" dirty="0"/>
              <a:t> text </a:t>
            </a:r>
            <a:r>
              <a:rPr lang="sv-SE" dirty="0" err="1"/>
              <a:t>command</a:t>
            </a:r>
            <a:r>
              <a:rPr lang="sv-SE" dirty="0"/>
              <a:t> (</a:t>
            </a:r>
            <a:r>
              <a:rPr lang="sv-SE" dirty="0" err="1"/>
              <a:t>one</a:t>
            </a:r>
            <a:r>
              <a:rPr lang="sv-SE" dirty="0"/>
              <a:t> or a </a:t>
            </a:r>
            <a:r>
              <a:rPr lang="sv-SE" dirty="0" err="1"/>
              <a:t>few</a:t>
            </a:r>
            <a:r>
              <a:rPr lang="sv-SE" dirty="0"/>
              <a:t> </a:t>
            </a:r>
            <a:r>
              <a:rPr lang="sv-SE" dirty="0" err="1"/>
              <a:t>lines</a:t>
            </a:r>
            <a:r>
              <a:rPr lang="sv-SE" dirty="0"/>
              <a:t>). </a:t>
            </a:r>
            <a:br>
              <a:rPr lang="sv-SE" dirty="0"/>
            </a:br>
            <a:r>
              <a:rPr lang="sv-SE" dirty="0"/>
              <a:t>For </a:t>
            </a:r>
            <a:r>
              <a:rPr lang="sv-SE" dirty="0" err="1"/>
              <a:t>example</a:t>
            </a:r>
            <a:r>
              <a:rPr lang="sv-SE" dirty="0"/>
              <a:t>: </a:t>
            </a:r>
            <a:r>
              <a:rPr lang="en-GB" b="1" dirty="0"/>
              <a:t>GET /index.html</a:t>
            </a:r>
          </a:p>
          <a:p>
            <a:r>
              <a:rPr lang="en-GB" dirty="0"/>
              <a:t>Server sends HTML-file back</a:t>
            </a:r>
          </a:p>
          <a:p>
            <a:endParaRPr lang="en-GB" dirty="0"/>
          </a:p>
          <a:p>
            <a:pPr marL="0" indent="0">
              <a:buNone/>
            </a:pPr>
            <a:r>
              <a:rPr lang="sv-SE" sz="2000" b="1" dirty="0" err="1">
                <a:latin typeface="Courier New" panose="02070309020205020404" pitchFamily="49" charset="0"/>
                <a:cs typeface="Courier New" panose="02070309020205020404" pitchFamily="49" charset="0"/>
              </a:rPr>
              <a:t>telnet</a:t>
            </a:r>
            <a:r>
              <a:rPr lang="sv-SE" sz="2000" b="1" dirty="0">
                <a:latin typeface="Courier New" panose="02070309020205020404" pitchFamily="49" charset="0"/>
                <a:cs typeface="Courier New" panose="02070309020205020404" pitchFamily="49" charset="0"/>
              </a:rPr>
              <a:t> www.google.se 80</a:t>
            </a:r>
            <a:br>
              <a:rPr lang="sv-SE" sz="2000" b="1" dirty="0">
                <a:latin typeface="Courier New" panose="02070309020205020404" pitchFamily="49" charset="0"/>
                <a:cs typeface="Courier New" panose="02070309020205020404" pitchFamily="49" charset="0"/>
              </a:rPr>
            </a:br>
            <a:r>
              <a:rPr lang="sv-SE" sz="2000" b="1" dirty="0">
                <a:latin typeface="Courier New" panose="02070309020205020404" pitchFamily="49" charset="0"/>
                <a:cs typeface="Courier New" panose="02070309020205020404" pitchFamily="49" charset="0"/>
              </a:rPr>
              <a:t>GET /</a:t>
            </a:r>
            <a:endParaRPr lang="en-US" sz="2000" b="1" dirty="0">
              <a:latin typeface="Courier New" panose="02070309020205020404" pitchFamily="49" charset="0"/>
              <a:cs typeface="Courier New" panose="02070309020205020404" pitchFamily="49" charset="0"/>
            </a:endParaRPr>
          </a:p>
          <a:p>
            <a:pPr marL="0" indent="0">
              <a:buNone/>
            </a:pPr>
            <a:endParaRPr lang="en-GB" dirty="0"/>
          </a:p>
        </p:txBody>
      </p:sp>
    </p:spTree>
    <p:extLst>
      <p:ext uri="{BB962C8B-B14F-4D97-AF65-F5344CB8AC3E}">
        <p14:creationId xmlns:p14="http://schemas.microsoft.com/office/powerpoint/2010/main" val="1554874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30188"/>
            <a:ext cx="9220200" cy="951632"/>
          </a:xfrm>
        </p:spPr>
        <p:txBody>
          <a:bodyPr>
            <a:normAutofit/>
          </a:bodyPr>
          <a:lstStyle/>
          <a:p>
            <a:r>
              <a:rPr lang="sv-SE" b="1" dirty="0">
                <a:latin typeface="Arial" panose="020B0604020202020204" pitchFamily="34" charset="0"/>
                <a:cs typeface="Arial" panose="020B0604020202020204" pitchFamily="34" charset="0"/>
              </a:rPr>
              <a:t>HTTP v1.1</a:t>
            </a:r>
          </a:p>
        </p:txBody>
      </p:sp>
      <p:sp>
        <p:nvSpPr>
          <p:cNvPr id="3" name="Content Placeholder 2"/>
          <p:cNvSpPr>
            <a:spLocks noGrp="1"/>
          </p:cNvSpPr>
          <p:nvPr>
            <p:ph idx="1"/>
          </p:nvPr>
        </p:nvSpPr>
        <p:spPr>
          <a:xfrm>
            <a:off x="2320506" y="1825625"/>
            <a:ext cx="9033294" cy="4351338"/>
          </a:xfrm>
        </p:spPr>
        <p:txBody>
          <a:bodyPr/>
          <a:lstStyle/>
          <a:p>
            <a:r>
              <a:rPr lang="sv-SE"/>
              <a:t>Supports</a:t>
            </a:r>
            <a:r>
              <a:rPr lang="en-GB"/>
              <a:t> “name based virtual hosts”</a:t>
            </a:r>
          </a:p>
          <a:p>
            <a:r>
              <a:rPr lang="en-GB"/>
              <a:t>Supports “multiple requests in the same session”</a:t>
            </a:r>
          </a:p>
          <a:p>
            <a:pPr>
              <a:buNone/>
            </a:pPr>
            <a:endParaRPr lang="en-GB"/>
          </a:p>
          <a:p>
            <a:pPr lvl="1">
              <a:buNone/>
            </a:pPr>
            <a:r>
              <a:rPr lang="en-GB" b="1"/>
              <a:t>telnet</a:t>
            </a:r>
            <a:r>
              <a:rPr lang="en-GB"/>
              <a:t> </a:t>
            </a:r>
            <a:r>
              <a:rPr lang="en-GB" i="1"/>
              <a:t>www.hv.se</a:t>
            </a:r>
            <a:r>
              <a:rPr lang="en-GB"/>
              <a:t> 80</a:t>
            </a:r>
          </a:p>
          <a:p>
            <a:pPr lvl="1">
              <a:buNone/>
            </a:pPr>
            <a:r>
              <a:rPr lang="en-GB" b="1"/>
              <a:t>GET</a:t>
            </a:r>
            <a:r>
              <a:rPr lang="en-GB"/>
              <a:t> /index.html HTTP/1.1</a:t>
            </a:r>
          </a:p>
          <a:p>
            <a:pPr lvl="1">
              <a:buNone/>
            </a:pPr>
            <a:r>
              <a:rPr lang="en-GB" b="1"/>
              <a:t>Host:</a:t>
            </a:r>
            <a:r>
              <a:rPr lang="en-GB"/>
              <a:t> www.hv.se</a:t>
            </a:r>
          </a:p>
          <a:p>
            <a:pPr lvl="1">
              <a:buNone/>
            </a:pPr>
            <a:r>
              <a:rPr lang="en-GB" i="1"/>
              <a:t>	&lt;</a:t>
            </a:r>
            <a:r>
              <a:rPr lang="en-GB" i="1" err="1"/>
              <a:t>Emtpy</a:t>
            </a:r>
            <a:r>
              <a:rPr lang="en-GB" i="1"/>
              <a:t> line&gt;</a:t>
            </a:r>
          </a:p>
          <a:p>
            <a:pPr marL="457200" lvl="1" indent="0">
              <a:buNone/>
            </a:pPr>
            <a:endParaRPr lang="en-GB" i="1"/>
          </a:p>
          <a:p>
            <a:pPr marL="457200" lvl="1" indent="0">
              <a:buNone/>
            </a:pPr>
            <a:endParaRPr lang="en-GB" i="1"/>
          </a:p>
        </p:txBody>
      </p:sp>
    </p:spTree>
    <p:extLst>
      <p:ext uri="{BB962C8B-B14F-4D97-AF65-F5344CB8AC3E}">
        <p14:creationId xmlns:p14="http://schemas.microsoft.com/office/powerpoint/2010/main" val="737427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tema">
  <a:themeElements>
    <a:clrScheme name="Högskolan Väst">
      <a:dk1>
        <a:srgbClr val="000000"/>
      </a:dk1>
      <a:lt1>
        <a:srgbClr val="FFFFFF"/>
      </a:lt1>
      <a:dk2>
        <a:srgbClr val="3E8B9C"/>
      </a:dk2>
      <a:lt2>
        <a:srgbClr val="EDECE9"/>
      </a:lt2>
      <a:accent1>
        <a:srgbClr val="3BA7D7"/>
      </a:accent1>
      <a:accent2>
        <a:srgbClr val="9CD3EB"/>
      </a:accent2>
      <a:accent3>
        <a:srgbClr val="D8EDF7"/>
      </a:accent3>
      <a:accent4>
        <a:srgbClr val="B3ABA6"/>
      </a:accent4>
      <a:accent5>
        <a:srgbClr val="D4D0CB"/>
      </a:accent5>
      <a:accent6>
        <a:srgbClr val="D9E8EB"/>
      </a:accent6>
      <a:hlink>
        <a:srgbClr val="3CA7D8"/>
      </a:hlink>
      <a:folHlink>
        <a:srgbClr val="B3ACA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ABB054E-D995-489E-B3A1-4486388DDC2A}" vid="{DD3C0A39-524A-4064-9EF1-D11B70D43A7D}"/>
    </a:ext>
  </a:ext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3943E192E3444187D3A3F4D41F24A2" ma:contentTypeVersion="4" ma:contentTypeDescription="Create a new document." ma:contentTypeScope="" ma:versionID="fdd068d093c901a1a2b89ed444f1b712">
  <xsd:schema xmlns:xsd="http://www.w3.org/2001/XMLSchema" xmlns:xs="http://www.w3.org/2001/XMLSchema" xmlns:p="http://schemas.microsoft.com/office/2006/metadata/properties" xmlns:ns2="02ec2a50-9d7d-40dd-929a-07569389b712" targetNamespace="http://schemas.microsoft.com/office/2006/metadata/properties" ma:root="true" ma:fieldsID="63ba94a0da8aa4458804691b1276abe1" ns2:_="">
    <xsd:import namespace="02ec2a50-9d7d-40dd-929a-07569389b71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ec2a50-9d7d-40dd-929a-07569389b7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BF2C2C-DCB6-478F-92BC-4F7702E7D5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ec2a50-9d7d-40dd-929a-07569389b7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B1FBD7-CF40-4B7A-BB9D-D94C3A98F782}">
  <ds:schemaRefs>
    <ds:schemaRef ds:uri="http://schemas.microsoft.com/sharepoint/v3/contenttype/forms"/>
  </ds:schemaRefs>
</ds:datastoreItem>
</file>

<file path=customXml/itemProps3.xml><?xml version="1.0" encoding="utf-8"?>
<ds:datastoreItem xmlns:ds="http://schemas.openxmlformats.org/officeDocument/2006/customXml" ds:itemID="{05F2F68F-72C2-4102-B6E9-D8B46276BE7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HV PPT-mall Eng</Template>
  <TotalTime>0</TotalTime>
  <Words>4059</Words>
  <Application>Microsoft Office PowerPoint</Application>
  <PresentationFormat>Widescreen</PresentationFormat>
  <Paragraphs>576</Paragraphs>
  <Slides>74</Slides>
  <Notes>21</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74</vt:i4>
      </vt:variant>
    </vt:vector>
  </HeadingPairs>
  <TitlesOfParts>
    <vt:vector size="85" baseType="lpstr">
      <vt:lpstr>Arial</vt:lpstr>
      <vt:lpstr>Arial</vt:lpstr>
      <vt:lpstr>Calibri</vt:lpstr>
      <vt:lpstr>CiscoSans ExtraLight</vt:lpstr>
      <vt:lpstr>Consolas</vt:lpstr>
      <vt:lpstr>Courier New</vt:lpstr>
      <vt:lpstr>Impact</vt:lpstr>
      <vt:lpstr>Times New Roman</vt:lpstr>
      <vt:lpstr>Wingdings</vt:lpstr>
      <vt:lpstr>Office-tema</vt:lpstr>
      <vt:lpstr>Default Theme</vt:lpstr>
      <vt:lpstr>PowerPoint Presentation</vt:lpstr>
      <vt:lpstr>WEB SERVERS</vt:lpstr>
      <vt:lpstr>Web Hosting Page XX - YY </vt:lpstr>
      <vt:lpstr>WEB</vt:lpstr>
      <vt:lpstr>Introduction</vt:lpstr>
      <vt:lpstr>HOW A WEBSERVER WORKS</vt:lpstr>
      <vt:lpstr>URL - Uniform Resource Locator</vt:lpstr>
      <vt:lpstr>REQUEST</vt:lpstr>
      <vt:lpstr>HTTP v1.1</vt:lpstr>
      <vt:lpstr>HTTP v2 / HTTP v3</vt:lpstr>
      <vt:lpstr>HTML – The Language</vt:lpstr>
      <vt:lpstr>HTML-kod</vt:lpstr>
      <vt:lpstr>Generate HTML “on the fly”</vt:lpstr>
      <vt:lpstr>DYNAMIC PAGES</vt:lpstr>
      <vt:lpstr>PHP – EXAMPLE (TEST.PHP)</vt:lpstr>
      <vt:lpstr>CGI EXAMPLE</vt:lpstr>
      <vt:lpstr>APACHE</vt:lpstr>
      <vt:lpstr>WEB SERVERS</vt:lpstr>
      <vt:lpstr>APACHE CONFIGURATION</vt:lpstr>
      <vt:lpstr>CONTENTS</vt:lpstr>
      <vt:lpstr>GLOBAL SETTINGS</vt:lpstr>
      <vt:lpstr>MAIN</vt:lpstr>
      <vt:lpstr>Virtual Host Configuration block</vt:lpstr>
      <vt:lpstr>Web Hosting</vt:lpstr>
      <vt:lpstr>Web Hosting</vt:lpstr>
      <vt:lpstr>DOMAIN–SERVER CONNECTION</vt:lpstr>
      <vt:lpstr>LOAD BALANCING</vt:lpstr>
      <vt:lpstr>CISCO IOS SERVER LOAD BALANCE (SLB)</vt:lpstr>
      <vt:lpstr>SHARING DOMAINS ON ONE SERVER TWO+1 SOLUTIONS</vt:lpstr>
      <vt:lpstr>IP-BASED virtual hosting </vt:lpstr>
      <vt:lpstr>IP-BASED virtual hosting (2) ERROR</vt:lpstr>
      <vt:lpstr>ifcfg-eth0:* (bold == change) ERROR</vt:lpstr>
      <vt:lpstr>PORT-BASED VIRTUAL HOSTING ERROR</vt:lpstr>
      <vt:lpstr>IP-BASED VIRTUAL HOSTING ERROR</vt:lpstr>
      <vt:lpstr>NAME BASED VIRTUAL HOSTS</vt:lpstr>
      <vt:lpstr>APACHE CONFIGURATION EXAMPLE</vt:lpstr>
      <vt:lpstr>Secure HTTP</vt:lpstr>
      <vt:lpstr>HTTP vs HTTPS</vt:lpstr>
      <vt:lpstr>C I A</vt:lpstr>
      <vt:lpstr>Public &amp; Private is a pair Asymmetric keypair (not symmetric)</vt:lpstr>
      <vt:lpstr>LEVELS OF SECURITY</vt:lpstr>
      <vt:lpstr>REGISTERING process</vt:lpstr>
      <vt:lpstr>IN THE WEB BROWSER</vt:lpstr>
      <vt:lpstr>GENERATING AND SELF SIGNING A CERT</vt:lpstr>
      <vt:lpstr>SNMP</vt:lpstr>
      <vt:lpstr>snmpwalk</vt:lpstr>
      <vt:lpstr>GET table row  SNMPGET</vt:lpstr>
      <vt:lpstr>Walk whole MIB  SNMPWALK</vt:lpstr>
      <vt:lpstr>Module 10: Network Management</vt:lpstr>
      <vt:lpstr>10.4 SNMP</vt:lpstr>
      <vt:lpstr>SNMP Introduction to SNMP</vt:lpstr>
      <vt:lpstr>SNMP Introduction to SNMP (Cont.)</vt:lpstr>
      <vt:lpstr>SNMP SNMP Operation</vt:lpstr>
      <vt:lpstr>SNMP SNMP Operation (Cont.)</vt:lpstr>
      <vt:lpstr>SNMP SNMP Agent Traps</vt:lpstr>
      <vt:lpstr>SNMP SNMP Versions</vt:lpstr>
      <vt:lpstr>SNMP Community Strings  (  ≈ lösenord-ish)</vt:lpstr>
      <vt:lpstr>SNMP MIB Object ID</vt:lpstr>
      <vt:lpstr>SNMP MIB Object ID (Cont.)</vt:lpstr>
      <vt:lpstr>SNMP SNMP Polling Scenario</vt:lpstr>
      <vt:lpstr>SNMP SNMP Object Navigator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Web server</dc:title>
  <dc:creator>Robert Andersson (HV)</dc:creator>
  <cp:lastModifiedBy>Robert Andersson (HV)</cp:lastModifiedBy>
  <cp:revision>4</cp:revision>
  <dcterms:created xsi:type="dcterms:W3CDTF">2024-02-08T15:09:18Z</dcterms:created>
  <dcterms:modified xsi:type="dcterms:W3CDTF">2025-02-11T15:11:04Z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0x0101007E3943E192E3444187D3A3F4D41F24A2</vt:lpwstr>
  </property>
  <property fmtid="{D5CDD505-2E9C-101B-9397-08002B2CF9AE}" pid="3" name="Order">
    <vt:r8>2600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TemplateUrl">
    <vt:lpwstr/>
  </property>
  <property fmtid="{D5CDD505-2E9C-101B-9397-08002B2CF9AE}" pid="9" name="ComplianceAssetId">
    <vt:lpwstr/>
  </property>
</Properties>
</file>